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23"/>
  </p:notesMasterIdLst>
  <p:sldIdLst>
    <p:sldId id="257" r:id="rId3"/>
    <p:sldId id="258" r:id="rId4"/>
    <p:sldId id="280" r:id="rId5"/>
    <p:sldId id="259" r:id="rId6"/>
    <p:sldId id="285" r:id="rId7"/>
    <p:sldId id="281" r:id="rId8"/>
    <p:sldId id="282" r:id="rId9"/>
    <p:sldId id="283" r:id="rId10"/>
    <p:sldId id="286" r:id="rId11"/>
    <p:sldId id="287" r:id="rId12"/>
    <p:sldId id="288" r:id="rId13"/>
    <p:sldId id="289" r:id="rId14"/>
    <p:sldId id="290" r:id="rId15"/>
    <p:sldId id="291" r:id="rId16"/>
    <p:sldId id="293" r:id="rId17"/>
    <p:sldId id="292" r:id="rId18"/>
    <p:sldId id="297" r:id="rId19"/>
    <p:sldId id="294" r:id="rId20"/>
    <p:sldId id="295" r:id="rId21"/>
    <p:sldId id="296" r:id="rId2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133" autoAdjust="0"/>
  </p:normalViewPr>
  <p:slideViewPr>
    <p:cSldViewPr snapToGrid="0">
      <p:cViewPr varScale="1">
        <p:scale>
          <a:sx n="68" d="100"/>
          <a:sy n="68" d="100"/>
        </p:scale>
        <p:origin x="123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63E79D-5E73-4D64-A23A-1405C3110D3D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2FE59B7F-8327-4611-BA5A-42CE9003F4C8}">
      <dgm:prSet phldrT="[Szöveg]"/>
      <dgm:spPr/>
      <dgm:t>
        <a:bodyPr/>
        <a:lstStyle/>
        <a:p>
          <a:r>
            <a:rPr lang="hu-HU" dirty="0" smtClean="0"/>
            <a:t>Államháztartás</a:t>
          </a:r>
          <a:endParaRPr lang="hu-HU" dirty="0"/>
        </a:p>
      </dgm:t>
    </dgm:pt>
    <dgm:pt modelId="{0DFBB0D0-A4E1-4125-953C-E5497653F989}" type="parTrans" cxnId="{3A35A911-4C57-433A-8549-5A1690BB49A7}">
      <dgm:prSet/>
      <dgm:spPr/>
      <dgm:t>
        <a:bodyPr/>
        <a:lstStyle/>
        <a:p>
          <a:endParaRPr lang="hu-HU"/>
        </a:p>
      </dgm:t>
    </dgm:pt>
    <dgm:pt modelId="{633F997A-68AA-4E4B-BDA7-9CAA74764BA9}" type="sibTrans" cxnId="{3A35A911-4C57-433A-8549-5A1690BB49A7}">
      <dgm:prSet/>
      <dgm:spPr/>
      <dgm:t>
        <a:bodyPr/>
        <a:lstStyle/>
        <a:p>
          <a:endParaRPr lang="hu-HU"/>
        </a:p>
      </dgm:t>
    </dgm:pt>
    <dgm:pt modelId="{247E1E78-CD48-4B85-891A-CAD8A660DAEC}">
      <dgm:prSet phldrT="[Szöveg]"/>
      <dgm:spPr/>
      <dgm:t>
        <a:bodyPr/>
        <a:lstStyle/>
        <a:p>
          <a:r>
            <a:rPr lang="hu-HU" dirty="0" smtClean="0"/>
            <a:t>Közfeladatellátás egységes rendszere</a:t>
          </a:r>
          <a:endParaRPr lang="hu-HU" dirty="0"/>
        </a:p>
      </dgm:t>
    </dgm:pt>
    <dgm:pt modelId="{E7476759-990F-44CA-B796-F7F57A621ED1}" type="parTrans" cxnId="{BE6952B3-DD80-40D0-AE17-050F2B32D0FC}">
      <dgm:prSet/>
      <dgm:spPr/>
      <dgm:t>
        <a:bodyPr/>
        <a:lstStyle/>
        <a:p>
          <a:endParaRPr lang="hu-HU"/>
        </a:p>
      </dgm:t>
    </dgm:pt>
    <dgm:pt modelId="{DEF89A36-74B8-4AC7-A33D-85995F10711A}" type="sibTrans" cxnId="{BE6952B3-DD80-40D0-AE17-050F2B32D0FC}">
      <dgm:prSet/>
      <dgm:spPr/>
      <dgm:t>
        <a:bodyPr/>
        <a:lstStyle/>
        <a:p>
          <a:endParaRPr lang="hu-HU"/>
        </a:p>
      </dgm:t>
    </dgm:pt>
    <dgm:pt modelId="{8B3FA3F4-54AC-41A9-B1A3-C8EE80F70E9A}">
      <dgm:prSet phldrT="[Szöveg]"/>
      <dgm:spPr/>
      <dgm:t>
        <a:bodyPr/>
        <a:lstStyle/>
        <a:p>
          <a:r>
            <a:rPr lang="hu-HU" dirty="0" smtClean="0"/>
            <a:t>Állami bevételek beszedésének és felhasználásának tevékenysége</a:t>
          </a:r>
        </a:p>
        <a:p>
          <a:r>
            <a:rPr lang="hu-HU" dirty="0" smtClean="0"/>
            <a:t>(költségvetés)</a:t>
          </a:r>
          <a:endParaRPr lang="hu-HU" dirty="0"/>
        </a:p>
      </dgm:t>
    </dgm:pt>
    <dgm:pt modelId="{C7C3C480-B59C-4299-B59E-0C217A6E12E4}" type="parTrans" cxnId="{05FC75E7-BAD4-43DE-9F39-4BCDE4FB2BBC}">
      <dgm:prSet/>
      <dgm:spPr/>
      <dgm:t>
        <a:bodyPr/>
        <a:lstStyle/>
        <a:p>
          <a:endParaRPr lang="hu-HU"/>
        </a:p>
      </dgm:t>
    </dgm:pt>
    <dgm:pt modelId="{C78F264A-5023-48D3-8115-7F79C22EB439}" type="sibTrans" cxnId="{05FC75E7-BAD4-43DE-9F39-4BCDE4FB2BBC}">
      <dgm:prSet/>
      <dgm:spPr/>
      <dgm:t>
        <a:bodyPr/>
        <a:lstStyle/>
        <a:p>
          <a:endParaRPr lang="hu-HU"/>
        </a:p>
      </dgm:t>
    </dgm:pt>
    <dgm:pt modelId="{37E6ADF6-FAEE-4AC1-BCCD-8ED746DD1F74}">
      <dgm:prSet phldrT="[Szöveg]"/>
      <dgm:spPr/>
      <dgm:t>
        <a:bodyPr/>
        <a:lstStyle/>
        <a:p>
          <a:r>
            <a:rPr lang="hu-HU" dirty="0" smtClean="0"/>
            <a:t>Állam gazdálkodási rendszerének egésze</a:t>
          </a:r>
          <a:endParaRPr lang="hu-HU" dirty="0"/>
        </a:p>
      </dgm:t>
    </dgm:pt>
    <dgm:pt modelId="{D9F1441B-5AD0-40C1-9478-CDA587167E08}" type="parTrans" cxnId="{3DED156C-92C8-4B9C-A822-ABDC991C0FA4}">
      <dgm:prSet/>
      <dgm:spPr/>
      <dgm:t>
        <a:bodyPr/>
        <a:lstStyle/>
        <a:p>
          <a:endParaRPr lang="hu-HU"/>
        </a:p>
      </dgm:t>
    </dgm:pt>
    <dgm:pt modelId="{FDED041A-D5E7-42B2-A393-B762DD8240D3}" type="sibTrans" cxnId="{3DED156C-92C8-4B9C-A822-ABDC991C0FA4}">
      <dgm:prSet/>
      <dgm:spPr/>
      <dgm:t>
        <a:bodyPr/>
        <a:lstStyle/>
        <a:p>
          <a:endParaRPr lang="hu-HU"/>
        </a:p>
      </dgm:t>
    </dgm:pt>
    <dgm:pt modelId="{6F3B5A7F-1059-441D-BFC5-DD0D8F3DABBA}">
      <dgm:prSet phldrT="[Szöveg]"/>
      <dgm:spPr/>
      <dgm:t>
        <a:bodyPr/>
        <a:lstStyle/>
        <a:p>
          <a:r>
            <a:rPr lang="hu-HU" dirty="0" smtClean="0"/>
            <a:t>Jogi keretrendszer</a:t>
          </a:r>
        </a:p>
        <a:p>
          <a:endParaRPr lang="hu-HU" dirty="0"/>
        </a:p>
      </dgm:t>
    </dgm:pt>
    <dgm:pt modelId="{C2B75709-7442-44F3-84A4-7A727A9D1DE7}" type="parTrans" cxnId="{234DCF3C-882B-48FC-804F-4C6EA2C855AD}">
      <dgm:prSet/>
      <dgm:spPr/>
      <dgm:t>
        <a:bodyPr/>
        <a:lstStyle/>
        <a:p>
          <a:endParaRPr lang="hu-HU"/>
        </a:p>
      </dgm:t>
    </dgm:pt>
    <dgm:pt modelId="{9777FDB9-EFC0-4577-BAA1-67D0C873F74A}" type="sibTrans" cxnId="{234DCF3C-882B-48FC-804F-4C6EA2C855AD}">
      <dgm:prSet/>
      <dgm:spPr/>
      <dgm:t>
        <a:bodyPr/>
        <a:lstStyle/>
        <a:p>
          <a:endParaRPr lang="hu-HU"/>
        </a:p>
      </dgm:t>
    </dgm:pt>
    <dgm:pt modelId="{CE40812C-1E75-4D26-B530-0327E4753306}" type="pres">
      <dgm:prSet presAssocID="{9163E79D-5E73-4D64-A23A-1405C3110D3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3001DBD4-0B4C-4265-9E4C-2C66D964230B}" type="pres">
      <dgm:prSet presAssocID="{2FE59B7F-8327-4611-BA5A-42CE9003F4C8}" presName="centerShape" presStyleLbl="node0" presStyleIdx="0" presStyleCnt="1"/>
      <dgm:spPr/>
      <dgm:t>
        <a:bodyPr/>
        <a:lstStyle/>
        <a:p>
          <a:endParaRPr lang="hu-HU"/>
        </a:p>
      </dgm:t>
    </dgm:pt>
    <dgm:pt modelId="{013C5095-84FD-4B98-871A-7E2C6CBA4473}" type="pres">
      <dgm:prSet presAssocID="{E7476759-990F-44CA-B796-F7F57A621ED1}" presName="parTrans" presStyleLbl="bgSibTrans2D1" presStyleIdx="0" presStyleCnt="4"/>
      <dgm:spPr/>
      <dgm:t>
        <a:bodyPr/>
        <a:lstStyle/>
        <a:p>
          <a:endParaRPr lang="hu-HU"/>
        </a:p>
      </dgm:t>
    </dgm:pt>
    <dgm:pt modelId="{3FB837C2-C668-4238-88F2-56C459222683}" type="pres">
      <dgm:prSet presAssocID="{247E1E78-CD48-4B85-891A-CAD8A660DAE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FBC3833-6AC4-4BE2-965C-9F7999613D8F}" type="pres">
      <dgm:prSet presAssocID="{C7C3C480-B59C-4299-B59E-0C217A6E12E4}" presName="parTrans" presStyleLbl="bgSibTrans2D1" presStyleIdx="1" presStyleCnt="4"/>
      <dgm:spPr/>
      <dgm:t>
        <a:bodyPr/>
        <a:lstStyle/>
        <a:p>
          <a:endParaRPr lang="hu-HU"/>
        </a:p>
      </dgm:t>
    </dgm:pt>
    <dgm:pt modelId="{69DA2B8E-45C0-4848-AC70-4B9BB4080146}" type="pres">
      <dgm:prSet presAssocID="{8B3FA3F4-54AC-41A9-B1A3-C8EE80F70E9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0C396A0-3C0F-4058-871E-1D298538F02F}" type="pres">
      <dgm:prSet presAssocID="{D9F1441B-5AD0-40C1-9478-CDA587167E08}" presName="parTrans" presStyleLbl="bgSibTrans2D1" presStyleIdx="2" presStyleCnt="4"/>
      <dgm:spPr/>
      <dgm:t>
        <a:bodyPr/>
        <a:lstStyle/>
        <a:p>
          <a:endParaRPr lang="hu-HU"/>
        </a:p>
      </dgm:t>
    </dgm:pt>
    <dgm:pt modelId="{37F2D361-8B8B-44CC-90E0-DEBB6B9B61F4}" type="pres">
      <dgm:prSet presAssocID="{37E6ADF6-FAEE-4AC1-BCCD-8ED746DD1F7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BCBC2F6-94B7-4486-8DD5-74DFE3A80DC3}" type="pres">
      <dgm:prSet presAssocID="{C2B75709-7442-44F3-84A4-7A727A9D1DE7}" presName="parTrans" presStyleLbl="bgSibTrans2D1" presStyleIdx="3" presStyleCnt="4"/>
      <dgm:spPr/>
      <dgm:t>
        <a:bodyPr/>
        <a:lstStyle/>
        <a:p>
          <a:endParaRPr lang="hu-HU"/>
        </a:p>
      </dgm:t>
    </dgm:pt>
    <dgm:pt modelId="{4FFF8521-9AC9-4F00-93E0-9D9F7842799D}" type="pres">
      <dgm:prSet presAssocID="{6F3B5A7F-1059-441D-BFC5-DD0D8F3DABB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566497A4-9258-4EC7-AF32-8D2795B03CC1}" type="presOf" srcId="{9163E79D-5E73-4D64-A23A-1405C3110D3D}" destId="{CE40812C-1E75-4D26-B530-0327E4753306}" srcOrd="0" destOrd="0" presId="urn:microsoft.com/office/officeart/2005/8/layout/radial4"/>
    <dgm:cxn modelId="{64C0A415-F97D-4BA7-B070-A825124677E2}" type="presOf" srcId="{C7C3C480-B59C-4299-B59E-0C217A6E12E4}" destId="{7FBC3833-6AC4-4BE2-965C-9F7999613D8F}" srcOrd="0" destOrd="0" presId="urn:microsoft.com/office/officeart/2005/8/layout/radial4"/>
    <dgm:cxn modelId="{356381FC-1E30-452C-A1B1-1D75D550B878}" type="presOf" srcId="{247E1E78-CD48-4B85-891A-CAD8A660DAEC}" destId="{3FB837C2-C668-4238-88F2-56C459222683}" srcOrd="0" destOrd="0" presId="urn:microsoft.com/office/officeart/2005/8/layout/radial4"/>
    <dgm:cxn modelId="{3DED156C-92C8-4B9C-A822-ABDC991C0FA4}" srcId="{2FE59B7F-8327-4611-BA5A-42CE9003F4C8}" destId="{37E6ADF6-FAEE-4AC1-BCCD-8ED746DD1F74}" srcOrd="2" destOrd="0" parTransId="{D9F1441B-5AD0-40C1-9478-CDA587167E08}" sibTransId="{FDED041A-D5E7-42B2-A393-B762DD8240D3}"/>
    <dgm:cxn modelId="{F172A406-D866-4B2E-A23B-94A6F66A4A10}" type="presOf" srcId="{6F3B5A7F-1059-441D-BFC5-DD0D8F3DABBA}" destId="{4FFF8521-9AC9-4F00-93E0-9D9F7842799D}" srcOrd="0" destOrd="0" presId="urn:microsoft.com/office/officeart/2005/8/layout/radial4"/>
    <dgm:cxn modelId="{29AFF382-8057-4CDB-B1D5-0BE4D76AF707}" type="presOf" srcId="{8B3FA3F4-54AC-41A9-B1A3-C8EE80F70E9A}" destId="{69DA2B8E-45C0-4848-AC70-4B9BB4080146}" srcOrd="0" destOrd="0" presId="urn:microsoft.com/office/officeart/2005/8/layout/radial4"/>
    <dgm:cxn modelId="{234DCF3C-882B-48FC-804F-4C6EA2C855AD}" srcId="{2FE59B7F-8327-4611-BA5A-42CE9003F4C8}" destId="{6F3B5A7F-1059-441D-BFC5-DD0D8F3DABBA}" srcOrd="3" destOrd="0" parTransId="{C2B75709-7442-44F3-84A4-7A727A9D1DE7}" sibTransId="{9777FDB9-EFC0-4577-BAA1-67D0C873F74A}"/>
    <dgm:cxn modelId="{05FC75E7-BAD4-43DE-9F39-4BCDE4FB2BBC}" srcId="{2FE59B7F-8327-4611-BA5A-42CE9003F4C8}" destId="{8B3FA3F4-54AC-41A9-B1A3-C8EE80F70E9A}" srcOrd="1" destOrd="0" parTransId="{C7C3C480-B59C-4299-B59E-0C217A6E12E4}" sibTransId="{C78F264A-5023-48D3-8115-7F79C22EB439}"/>
    <dgm:cxn modelId="{6D4635D0-C4F3-44CD-9AFB-3C6229E093A1}" type="presOf" srcId="{D9F1441B-5AD0-40C1-9478-CDA587167E08}" destId="{30C396A0-3C0F-4058-871E-1D298538F02F}" srcOrd="0" destOrd="0" presId="urn:microsoft.com/office/officeart/2005/8/layout/radial4"/>
    <dgm:cxn modelId="{FD8987E1-3520-4F01-89F7-D8B155C1280A}" type="presOf" srcId="{37E6ADF6-FAEE-4AC1-BCCD-8ED746DD1F74}" destId="{37F2D361-8B8B-44CC-90E0-DEBB6B9B61F4}" srcOrd="0" destOrd="0" presId="urn:microsoft.com/office/officeart/2005/8/layout/radial4"/>
    <dgm:cxn modelId="{3A35A911-4C57-433A-8549-5A1690BB49A7}" srcId="{9163E79D-5E73-4D64-A23A-1405C3110D3D}" destId="{2FE59B7F-8327-4611-BA5A-42CE9003F4C8}" srcOrd="0" destOrd="0" parTransId="{0DFBB0D0-A4E1-4125-953C-E5497653F989}" sibTransId="{633F997A-68AA-4E4B-BDA7-9CAA74764BA9}"/>
    <dgm:cxn modelId="{BE6952B3-DD80-40D0-AE17-050F2B32D0FC}" srcId="{2FE59B7F-8327-4611-BA5A-42CE9003F4C8}" destId="{247E1E78-CD48-4B85-891A-CAD8A660DAEC}" srcOrd="0" destOrd="0" parTransId="{E7476759-990F-44CA-B796-F7F57A621ED1}" sibTransId="{DEF89A36-74B8-4AC7-A33D-85995F10711A}"/>
    <dgm:cxn modelId="{1B53CCCB-E678-433D-9C12-0B8BF796050E}" type="presOf" srcId="{C2B75709-7442-44F3-84A4-7A727A9D1DE7}" destId="{BBCBC2F6-94B7-4486-8DD5-74DFE3A80DC3}" srcOrd="0" destOrd="0" presId="urn:microsoft.com/office/officeart/2005/8/layout/radial4"/>
    <dgm:cxn modelId="{B49F8829-41C6-4A80-8A9C-EBD718744988}" type="presOf" srcId="{2FE59B7F-8327-4611-BA5A-42CE9003F4C8}" destId="{3001DBD4-0B4C-4265-9E4C-2C66D964230B}" srcOrd="0" destOrd="0" presId="urn:microsoft.com/office/officeart/2005/8/layout/radial4"/>
    <dgm:cxn modelId="{38E989DB-4BEE-4450-AD92-2E922F4C375F}" type="presOf" srcId="{E7476759-990F-44CA-B796-F7F57A621ED1}" destId="{013C5095-84FD-4B98-871A-7E2C6CBA4473}" srcOrd="0" destOrd="0" presId="urn:microsoft.com/office/officeart/2005/8/layout/radial4"/>
    <dgm:cxn modelId="{28FB5D6B-5E0A-43F8-9FF5-277910648919}" type="presParOf" srcId="{CE40812C-1E75-4D26-B530-0327E4753306}" destId="{3001DBD4-0B4C-4265-9E4C-2C66D964230B}" srcOrd="0" destOrd="0" presId="urn:microsoft.com/office/officeart/2005/8/layout/radial4"/>
    <dgm:cxn modelId="{8233E702-ED1B-43C7-8160-D2230C1ED36C}" type="presParOf" srcId="{CE40812C-1E75-4D26-B530-0327E4753306}" destId="{013C5095-84FD-4B98-871A-7E2C6CBA4473}" srcOrd="1" destOrd="0" presId="urn:microsoft.com/office/officeart/2005/8/layout/radial4"/>
    <dgm:cxn modelId="{A6915978-6FA2-4622-B222-6FFF320D8D1C}" type="presParOf" srcId="{CE40812C-1E75-4D26-B530-0327E4753306}" destId="{3FB837C2-C668-4238-88F2-56C459222683}" srcOrd="2" destOrd="0" presId="urn:microsoft.com/office/officeart/2005/8/layout/radial4"/>
    <dgm:cxn modelId="{BA004E8C-6F02-4D12-B103-14CEF5CDA7E4}" type="presParOf" srcId="{CE40812C-1E75-4D26-B530-0327E4753306}" destId="{7FBC3833-6AC4-4BE2-965C-9F7999613D8F}" srcOrd="3" destOrd="0" presId="urn:microsoft.com/office/officeart/2005/8/layout/radial4"/>
    <dgm:cxn modelId="{90202ACD-F8A1-472A-96B2-56FB5362D74F}" type="presParOf" srcId="{CE40812C-1E75-4D26-B530-0327E4753306}" destId="{69DA2B8E-45C0-4848-AC70-4B9BB4080146}" srcOrd="4" destOrd="0" presId="urn:microsoft.com/office/officeart/2005/8/layout/radial4"/>
    <dgm:cxn modelId="{4A2641C7-A5A9-4737-847B-EB2E7C548BA6}" type="presParOf" srcId="{CE40812C-1E75-4D26-B530-0327E4753306}" destId="{30C396A0-3C0F-4058-871E-1D298538F02F}" srcOrd="5" destOrd="0" presId="urn:microsoft.com/office/officeart/2005/8/layout/radial4"/>
    <dgm:cxn modelId="{8646028F-3E3A-4B0C-A2A6-3A24E9DE5CF7}" type="presParOf" srcId="{CE40812C-1E75-4D26-B530-0327E4753306}" destId="{37F2D361-8B8B-44CC-90E0-DEBB6B9B61F4}" srcOrd="6" destOrd="0" presId="urn:microsoft.com/office/officeart/2005/8/layout/radial4"/>
    <dgm:cxn modelId="{5D5A5CE4-3F8B-4635-B94E-CF9BCB981FBE}" type="presParOf" srcId="{CE40812C-1E75-4D26-B530-0327E4753306}" destId="{BBCBC2F6-94B7-4486-8DD5-74DFE3A80DC3}" srcOrd="7" destOrd="0" presId="urn:microsoft.com/office/officeart/2005/8/layout/radial4"/>
    <dgm:cxn modelId="{EA4E9964-23C4-4626-A339-78AD9AFF0F72}" type="presParOf" srcId="{CE40812C-1E75-4D26-B530-0327E4753306}" destId="{4FFF8521-9AC9-4F00-93E0-9D9F7842799D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08BF85-89AA-4737-89BF-CFA7EE1C3B27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465DAB9C-A6DC-445B-B97B-06FBBD754494}">
      <dgm:prSet phldrT="[Szöveg]" custT="1"/>
      <dgm:spPr/>
      <dgm:t>
        <a:bodyPr/>
        <a:lstStyle/>
        <a:p>
          <a:r>
            <a:rPr lang="hu-HU" sz="1600" dirty="0" smtClean="0"/>
            <a:t>Közfeladat típusa</a:t>
          </a:r>
          <a:endParaRPr lang="hu-HU" sz="1600" dirty="0"/>
        </a:p>
      </dgm:t>
    </dgm:pt>
    <dgm:pt modelId="{648BC88D-AC95-4DDF-A9E5-ACD5722B5595}" type="parTrans" cxnId="{3CD6B527-D4A3-4838-8B11-48CEC7D25DFE}">
      <dgm:prSet/>
      <dgm:spPr/>
      <dgm:t>
        <a:bodyPr/>
        <a:lstStyle/>
        <a:p>
          <a:endParaRPr lang="hu-HU"/>
        </a:p>
      </dgm:t>
    </dgm:pt>
    <dgm:pt modelId="{EE94E8D8-B965-4F58-BB01-1CAA1F81B5A7}" type="sibTrans" cxnId="{3CD6B527-D4A3-4838-8B11-48CEC7D25DFE}">
      <dgm:prSet/>
      <dgm:spPr/>
      <dgm:t>
        <a:bodyPr/>
        <a:lstStyle/>
        <a:p>
          <a:endParaRPr lang="hu-HU"/>
        </a:p>
      </dgm:t>
    </dgm:pt>
    <dgm:pt modelId="{85494797-84ED-41F7-8523-ACE11A90B544}">
      <dgm:prSet phldrT="[Szöveg]" custT="1"/>
      <dgm:spPr/>
      <dgm:t>
        <a:bodyPr/>
        <a:lstStyle/>
        <a:p>
          <a:r>
            <a:rPr lang="hu-HU" sz="1600" dirty="0" smtClean="0"/>
            <a:t>állami</a:t>
          </a:r>
          <a:endParaRPr lang="hu-HU" sz="1600" dirty="0"/>
        </a:p>
      </dgm:t>
    </dgm:pt>
    <dgm:pt modelId="{A2E58116-3369-49CD-A467-036217F58218}" type="parTrans" cxnId="{F4CF889B-4EFD-45DF-9683-EC922404C67B}">
      <dgm:prSet/>
      <dgm:spPr/>
      <dgm:t>
        <a:bodyPr/>
        <a:lstStyle/>
        <a:p>
          <a:endParaRPr lang="hu-HU" sz="2000"/>
        </a:p>
      </dgm:t>
    </dgm:pt>
    <dgm:pt modelId="{1D7845F0-46C4-4C1C-A123-EB9B26A427CB}" type="sibTrans" cxnId="{F4CF889B-4EFD-45DF-9683-EC922404C67B}">
      <dgm:prSet/>
      <dgm:spPr/>
      <dgm:t>
        <a:bodyPr/>
        <a:lstStyle/>
        <a:p>
          <a:endParaRPr lang="hu-HU" sz="2000"/>
        </a:p>
      </dgm:t>
    </dgm:pt>
    <dgm:pt modelId="{DF6B3709-2359-4FCF-BB64-3A5D839F6FBF}">
      <dgm:prSet phldrT="[Szöveg]" custT="1"/>
      <dgm:spPr/>
      <dgm:t>
        <a:bodyPr/>
        <a:lstStyle/>
        <a:p>
          <a:r>
            <a:rPr lang="hu-HU" sz="1600" dirty="0" smtClean="0"/>
            <a:t>önkormányzati</a:t>
          </a:r>
          <a:endParaRPr lang="hu-HU" sz="1600" dirty="0"/>
        </a:p>
      </dgm:t>
    </dgm:pt>
    <dgm:pt modelId="{0800230F-BA42-44CD-A196-F71B5B5D0D31}" type="parTrans" cxnId="{3CEAA27C-8906-4211-9857-63BEF3DA73FC}">
      <dgm:prSet/>
      <dgm:spPr/>
      <dgm:t>
        <a:bodyPr/>
        <a:lstStyle/>
        <a:p>
          <a:endParaRPr lang="hu-HU"/>
        </a:p>
      </dgm:t>
    </dgm:pt>
    <dgm:pt modelId="{7C2C5D6E-2488-4431-A5F7-81F7ADC10039}" type="sibTrans" cxnId="{3CEAA27C-8906-4211-9857-63BEF3DA73FC}">
      <dgm:prSet/>
      <dgm:spPr/>
      <dgm:t>
        <a:bodyPr/>
        <a:lstStyle/>
        <a:p>
          <a:endParaRPr lang="hu-HU"/>
        </a:p>
      </dgm:t>
    </dgm:pt>
    <dgm:pt modelId="{7A70559F-06D6-42E7-A80E-67CDB1118302}">
      <dgm:prSet phldrT="[Szöveg]" custT="1"/>
      <dgm:spPr/>
      <dgm:t>
        <a:bodyPr/>
        <a:lstStyle/>
        <a:p>
          <a:r>
            <a:rPr lang="hu-HU" sz="1600" dirty="0" smtClean="0"/>
            <a:t>Ellátása:</a:t>
          </a:r>
          <a:endParaRPr lang="hu-HU" sz="1600" dirty="0"/>
        </a:p>
      </dgm:t>
    </dgm:pt>
    <dgm:pt modelId="{BCF2CF4E-44B7-4A66-B4D0-2AED7EBA20A5}" type="parTrans" cxnId="{520042B4-420B-4AF0-9D1E-243B1138EE66}">
      <dgm:prSet/>
      <dgm:spPr/>
      <dgm:t>
        <a:bodyPr/>
        <a:lstStyle/>
        <a:p>
          <a:endParaRPr lang="hu-HU"/>
        </a:p>
      </dgm:t>
    </dgm:pt>
    <dgm:pt modelId="{8328B7A8-3C25-4527-94E0-E6900B018CC5}" type="sibTrans" cxnId="{520042B4-420B-4AF0-9D1E-243B1138EE66}">
      <dgm:prSet/>
      <dgm:spPr/>
      <dgm:t>
        <a:bodyPr/>
        <a:lstStyle/>
        <a:p>
          <a:endParaRPr lang="hu-HU"/>
        </a:p>
      </dgm:t>
    </dgm:pt>
    <dgm:pt modelId="{8D01C758-D4A6-4291-ABBA-AC94ED5BDD4C}">
      <dgm:prSet phldrT="[Szöveg]" custT="1"/>
      <dgm:spPr/>
      <dgm:t>
        <a:bodyPr/>
        <a:lstStyle/>
        <a:p>
          <a:r>
            <a:rPr lang="hu-HU" sz="1600" dirty="0" smtClean="0"/>
            <a:t>Költségvetési szervek: alapítása, működtetése</a:t>
          </a:r>
          <a:endParaRPr lang="hu-HU" sz="1600" dirty="0"/>
        </a:p>
      </dgm:t>
    </dgm:pt>
    <dgm:pt modelId="{1DB0F4EA-A253-490A-AF39-0FCA9C872D03}" type="parTrans" cxnId="{06BC6940-BDD7-492C-8953-36D1ECA6E39C}">
      <dgm:prSet/>
      <dgm:spPr/>
      <dgm:t>
        <a:bodyPr/>
        <a:lstStyle/>
        <a:p>
          <a:endParaRPr lang="hu-HU" sz="2000"/>
        </a:p>
      </dgm:t>
    </dgm:pt>
    <dgm:pt modelId="{3CB2F492-7329-418C-BAA3-FC6E42EE1B30}" type="sibTrans" cxnId="{06BC6940-BDD7-492C-8953-36D1ECA6E39C}">
      <dgm:prSet/>
      <dgm:spPr/>
      <dgm:t>
        <a:bodyPr/>
        <a:lstStyle/>
        <a:p>
          <a:endParaRPr lang="hu-HU" sz="2000"/>
        </a:p>
      </dgm:t>
    </dgm:pt>
    <dgm:pt modelId="{A49395A7-B556-4DE7-B4EF-5D7AAC55C2A0}">
      <dgm:prSet phldrT="[Szöveg]" custT="1"/>
      <dgm:spPr/>
      <dgm:t>
        <a:bodyPr/>
        <a:lstStyle/>
        <a:p>
          <a:r>
            <a:rPr lang="hu-HU" sz="1600" dirty="0" smtClean="0"/>
            <a:t>Pénzügyi fedezet biztosítása</a:t>
          </a:r>
          <a:endParaRPr lang="hu-HU" sz="1600" dirty="0"/>
        </a:p>
      </dgm:t>
    </dgm:pt>
    <dgm:pt modelId="{0DB8229D-9732-49B2-BB28-0AAEAA6D37A2}" type="parTrans" cxnId="{B8BE7DBB-5CA4-41CC-ACB4-50C2242267F1}">
      <dgm:prSet/>
      <dgm:spPr/>
      <dgm:t>
        <a:bodyPr/>
        <a:lstStyle/>
        <a:p>
          <a:endParaRPr lang="hu-HU"/>
        </a:p>
      </dgm:t>
    </dgm:pt>
    <dgm:pt modelId="{AB85F789-105E-4013-A4A8-1284A834C3FC}" type="sibTrans" cxnId="{B8BE7DBB-5CA4-41CC-ACB4-50C2242267F1}">
      <dgm:prSet/>
      <dgm:spPr/>
      <dgm:t>
        <a:bodyPr/>
        <a:lstStyle/>
        <a:p>
          <a:endParaRPr lang="hu-HU"/>
        </a:p>
      </dgm:t>
    </dgm:pt>
    <dgm:pt modelId="{096A1092-DAA3-442C-B211-E11007A38F1E}">
      <dgm:prSet phldrT="[Szöveg]" custT="1"/>
      <dgm:spPr/>
      <dgm:t>
        <a:bodyPr/>
        <a:lstStyle/>
        <a:p>
          <a:r>
            <a:rPr lang="hu-HU" sz="1600" dirty="0" smtClean="0"/>
            <a:t>Ellátás megszervezése: államháztartás rendszerében történnek, amely egységes keret a: </a:t>
          </a:r>
          <a:endParaRPr lang="hu-HU" sz="1600" dirty="0"/>
        </a:p>
      </dgm:t>
    </dgm:pt>
    <dgm:pt modelId="{FA0630D7-B9C5-4A9C-961E-AC82557A8F96}" type="parTrans" cxnId="{721E7E26-B096-45F3-987A-0D0F8B01B96F}">
      <dgm:prSet/>
      <dgm:spPr/>
      <dgm:t>
        <a:bodyPr/>
        <a:lstStyle/>
        <a:p>
          <a:endParaRPr lang="hu-HU"/>
        </a:p>
      </dgm:t>
    </dgm:pt>
    <dgm:pt modelId="{6285E630-3896-4B47-8D79-DFC42FCD4476}" type="sibTrans" cxnId="{721E7E26-B096-45F3-987A-0D0F8B01B96F}">
      <dgm:prSet/>
      <dgm:spPr/>
      <dgm:t>
        <a:bodyPr/>
        <a:lstStyle/>
        <a:p>
          <a:endParaRPr lang="hu-HU"/>
        </a:p>
      </dgm:t>
    </dgm:pt>
    <dgm:pt modelId="{6EFA1113-2CD4-41BF-96DD-C1598A397026}">
      <dgm:prSet phldrT="[Szöveg]" custT="1"/>
      <dgm:spPr/>
      <dgm:t>
        <a:bodyPr/>
        <a:lstStyle/>
        <a:p>
          <a:r>
            <a:rPr lang="hu-HU" sz="1600" dirty="0" smtClean="0"/>
            <a:t>Szervezethez</a:t>
          </a:r>
          <a:endParaRPr lang="hu-HU" sz="1600" dirty="0"/>
        </a:p>
      </dgm:t>
    </dgm:pt>
    <dgm:pt modelId="{5A556D33-7BE2-413D-A4ED-EAA312F28CF0}" type="parTrans" cxnId="{75420788-4B93-44F4-BCBF-34346889EB4E}">
      <dgm:prSet/>
      <dgm:spPr/>
      <dgm:t>
        <a:bodyPr/>
        <a:lstStyle/>
        <a:p>
          <a:endParaRPr lang="hu-HU" sz="2000"/>
        </a:p>
      </dgm:t>
    </dgm:pt>
    <dgm:pt modelId="{1C65CC78-DCA6-49E5-81EC-B8FCC6A18D84}" type="sibTrans" cxnId="{75420788-4B93-44F4-BCBF-34346889EB4E}">
      <dgm:prSet/>
      <dgm:spPr/>
      <dgm:t>
        <a:bodyPr/>
        <a:lstStyle/>
        <a:p>
          <a:endParaRPr lang="hu-HU" sz="2000"/>
        </a:p>
      </dgm:t>
    </dgm:pt>
    <dgm:pt modelId="{FA3ECAD6-DFB2-4C36-A96B-3A0D07BF3206}">
      <dgm:prSet phldrT="[Szöveg]" custT="1"/>
      <dgm:spPr/>
      <dgm:t>
        <a:bodyPr/>
        <a:lstStyle/>
        <a:p>
          <a:r>
            <a:rPr lang="hu-HU" sz="1600" dirty="0" smtClean="0"/>
            <a:t>Finanszírozáshoz</a:t>
          </a:r>
          <a:endParaRPr lang="hu-HU" sz="1600" dirty="0"/>
        </a:p>
      </dgm:t>
    </dgm:pt>
    <dgm:pt modelId="{53E98689-113D-439C-80E8-3F1769251FA8}" type="parTrans" cxnId="{56F10699-8AFD-4618-A8C0-EC50CC814A24}">
      <dgm:prSet/>
      <dgm:spPr/>
      <dgm:t>
        <a:bodyPr/>
        <a:lstStyle/>
        <a:p>
          <a:endParaRPr lang="hu-HU"/>
        </a:p>
      </dgm:t>
    </dgm:pt>
    <dgm:pt modelId="{1F31B224-BCEE-4829-80AA-85EB2323B882}" type="sibTrans" cxnId="{56F10699-8AFD-4618-A8C0-EC50CC814A24}">
      <dgm:prSet/>
      <dgm:spPr/>
      <dgm:t>
        <a:bodyPr/>
        <a:lstStyle/>
        <a:p>
          <a:endParaRPr lang="hu-HU" sz="2000"/>
        </a:p>
      </dgm:t>
    </dgm:pt>
    <dgm:pt modelId="{66F889C1-6935-4FB8-A274-5D2BFBF9DA6A}">
      <dgm:prSet phldrT="[Szöveg]" custT="1"/>
      <dgm:spPr/>
      <dgm:t>
        <a:bodyPr/>
        <a:lstStyle/>
        <a:p>
          <a:r>
            <a:rPr lang="hu-HU" sz="1600" dirty="0" smtClean="0"/>
            <a:t>Tervezéshez</a:t>
          </a:r>
          <a:endParaRPr lang="hu-HU" sz="1600" dirty="0"/>
        </a:p>
      </dgm:t>
    </dgm:pt>
    <dgm:pt modelId="{97E6FC88-DA38-4EE7-AC91-6028B86354A1}" type="parTrans" cxnId="{55CD5814-89DF-4E12-A6D5-FFD29115A9EF}">
      <dgm:prSet/>
      <dgm:spPr/>
      <dgm:t>
        <a:bodyPr/>
        <a:lstStyle/>
        <a:p>
          <a:endParaRPr lang="hu-HU"/>
        </a:p>
      </dgm:t>
    </dgm:pt>
    <dgm:pt modelId="{278536F1-325C-4AEF-A6F0-E1C76C6D4A4E}" type="sibTrans" cxnId="{55CD5814-89DF-4E12-A6D5-FFD29115A9EF}">
      <dgm:prSet/>
      <dgm:spPr/>
      <dgm:t>
        <a:bodyPr/>
        <a:lstStyle/>
        <a:p>
          <a:endParaRPr lang="hu-HU" sz="2000"/>
        </a:p>
      </dgm:t>
    </dgm:pt>
    <dgm:pt modelId="{1E62D0C1-D630-44A4-ABD2-E9C6EF852E61}">
      <dgm:prSet phldrT="[Szöveg]" custT="1"/>
      <dgm:spPr/>
      <dgm:t>
        <a:bodyPr/>
        <a:lstStyle/>
        <a:p>
          <a:r>
            <a:rPr lang="hu-HU" sz="1600" dirty="0" smtClean="0"/>
            <a:t>Gazdálkodáshoz</a:t>
          </a:r>
          <a:endParaRPr lang="hu-HU" sz="1600" dirty="0"/>
        </a:p>
      </dgm:t>
    </dgm:pt>
    <dgm:pt modelId="{7E6069DE-51C3-4687-927A-08A18CB76D89}" type="parTrans" cxnId="{2B2B934C-A8CF-401B-A1A9-6C0FE095C052}">
      <dgm:prSet/>
      <dgm:spPr/>
      <dgm:t>
        <a:bodyPr/>
        <a:lstStyle/>
        <a:p>
          <a:endParaRPr lang="hu-HU"/>
        </a:p>
      </dgm:t>
    </dgm:pt>
    <dgm:pt modelId="{6742E96E-D33A-4286-B586-C449C7245223}" type="sibTrans" cxnId="{2B2B934C-A8CF-401B-A1A9-6C0FE095C052}">
      <dgm:prSet/>
      <dgm:spPr/>
      <dgm:t>
        <a:bodyPr/>
        <a:lstStyle/>
        <a:p>
          <a:endParaRPr lang="hu-HU" sz="2000"/>
        </a:p>
      </dgm:t>
    </dgm:pt>
    <dgm:pt modelId="{C4CA9448-B6C8-479C-9902-759145FEFB07}">
      <dgm:prSet phldrT="[Szöveg]" custT="1"/>
      <dgm:spPr/>
      <dgm:t>
        <a:bodyPr/>
        <a:lstStyle/>
        <a:p>
          <a:r>
            <a:rPr lang="hu-HU" sz="1600" dirty="0" smtClean="0"/>
            <a:t>Ellenőrzéshez</a:t>
          </a:r>
          <a:endParaRPr lang="hu-HU" sz="1600" dirty="0"/>
        </a:p>
      </dgm:t>
    </dgm:pt>
    <dgm:pt modelId="{CE3A3C35-8A96-4D37-A60A-C25E44A959D4}" type="parTrans" cxnId="{87203E04-1DB0-4CD3-A847-E841B43B15D3}">
      <dgm:prSet/>
      <dgm:spPr/>
      <dgm:t>
        <a:bodyPr/>
        <a:lstStyle/>
        <a:p>
          <a:endParaRPr lang="hu-HU"/>
        </a:p>
      </dgm:t>
    </dgm:pt>
    <dgm:pt modelId="{46A156F4-5D6D-4614-9A23-E7CC9494A49C}" type="sibTrans" cxnId="{87203E04-1DB0-4CD3-A847-E841B43B15D3}">
      <dgm:prSet/>
      <dgm:spPr/>
      <dgm:t>
        <a:bodyPr/>
        <a:lstStyle/>
        <a:p>
          <a:endParaRPr lang="hu-HU" sz="2000"/>
        </a:p>
      </dgm:t>
    </dgm:pt>
    <dgm:pt modelId="{D27DBA1D-C241-4A28-A970-EC95009AC4FE}">
      <dgm:prSet phldrT="[Szöveg]" custT="1"/>
      <dgm:spPr/>
      <dgm:t>
        <a:bodyPr/>
        <a:lstStyle/>
        <a:p>
          <a:r>
            <a:rPr lang="hu-HU" sz="1600" dirty="0" smtClean="0"/>
            <a:t>Adatszolgáltatáshoz</a:t>
          </a:r>
        </a:p>
      </dgm:t>
    </dgm:pt>
    <dgm:pt modelId="{4BB55990-1BBC-4C15-AB95-180B912790A5}" type="parTrans" cxnId="{80DF9CF5-D78C-45A1-BABA-C80D450810AF}">
      <dgm:prSet/>
      <dgm:spPr/>
      <dgm:t>
        <a:bodyPr/>
        <a:lstStyle/>
        <a:p>
          <a:endParaRPr lang="hu-HU"/>
        </a:p>
      </dgm:t>
    </dgm:pt>
    <dgm:pt modelId="{93BBC6C4-0F64-4C9C-9720-DB4582DA005A}" type="sibTrans" cxnId="{80DF9CF5-D78C-45A1-BABA-C80D450810AF}">
      <dgm:prSet/>
      <dgm:spPr/>
      <dgm:t>
        <a:bodyPr/>
        <a:lstStyle/>
        <a:p>
          <a:endParaRPr lang="hu-HU" sz="2000"/>
        </a:p>
      </dgm:t>
    </dgm:pt>
    <dgm:pt modelId="{7BC05411-13BF-41B3-B1A2-3EEA1E7A2F7C}">
      <dgm:prSet phldrT="[Szöveg]" custT="1"/>
      <dgm:spPr/>
      <dgm:t>
        <a:bodyPr/>
        <a:lstStyle/>
        <a:p>
          <a:r>
            <a:rPr lang="hu-HU" sz="1600" dirty="0" smtClean="0"/>
            <a:t>Beszámoláshoz</a:t>
          </a:r>
        </a:p>
        <a:p>
          <a:endParaRPr lang="hu-HU" sz="1600" dirty="0" smtClean="0"/>
        </a:p>
      </dgm:t>
    </dgm:pt>
    <dgm:pt modelId="{1E4C28A3-0DF1-4599-B260-A62A0C5C1593}" type="parTrans" cxnId="{7408A3D5-F663-4B67-8E20-C4DC4DB38625}">
      <dgm:prSet/>
      <dgm:spPr/>
      <dgm:t>
        <a:bodyPr/>
        <a:lstStyle/>
        <a:p>
          <a:endParaRPr lang="hu-HU"/>
        </a:p>
      </dgm:t>
    </dgm:pt>
    <dgm:pt modelId="{D5B32D9F-6E6A-46D9-A1B2-161C66373CBB}" type="sibTrans" cxnId="{7408A3D5-F663-4B67-8E20-C4DC4DB38625}">
      <dgm:prSet/>
      <dgm:spPr/>
      <dgm:t>
        <a:bodyPr/>
        <a:lstStyle/>
        <a:p>
          <a:endParaRPr lang="hu-HU"/>
        </a:p>
      </dgm:t>
    </dgm:pt>
    <dgm:pt modelId="{DE242F07-65F9-4C92-9F69-481B10B50C1E}">
      <dgm:prSet phldrT="[Szöveg]" custT="1"/>
      <dgm:spPr/>
      <dgm:t>
        <a:bodyPr/>
        <a:lstStyle/>
        <a:p>
          <a:r>
            <a:rPr lang="hu-HU" sz="1600" dirty="0" smtClean="0"/>
            <a:t>Állami funkció-állami gazdálkodás</a:t>
          </a:r>
          <a:endParaRPr lang="hu-HU" sz="1600" dirty="0"/>
        </a:p>
      </dgm:t>
    </dgm:pt>
    <dgm:pt modelId="{E00ED47A-940A-488E-AB78-219F29EFDFE2}" type="parTrans" cxnId="{580F1D65-B158-4AF9-9FFA-9D78FE918BED}">
      <dgm:prSet/>
      <dgm:spPr/>
      <dgm:t>
        <a:bodyPr/>
        <a:lstStyle/>
        <a:p>
          <a:endParaRPr lang="hu-HU"/>
        </a:p>
      </dgm:t>
    </dgm:pt>
    <dgm:pt modelId="{76EB07FD-1203-4BF6-AD0C-C70B6EDD9047}" type="sibTrans" cxnId="{580F1D65-B158-4AF9-9FFA-9D78FE918BED}">
      <dgm:prSet/>
      <dgm:spPr/>
      <dgm:t>
        <a:bodyPr/>
        <a:lstStyle/>
        <a:p>
          <a:endParaRPr lang="hu-HU"/>
        </a:p>
      </dgm:t>
    </dgm:pt>
    <dgm:pt modelId="{B9CE4B3A-A2A5-49C1-9986-08A2462D64E7}">
      <dgm:prSet phldrT="[Szöveg]" custT="1"/>
      <dgm:spPr/>
      <dgm:t>
        <a:bodyPr/>
        <a:lstStyle/>
        <a:p>
          <a:r>
            <a:rPr lang="hu-HU" sz="1600" dirty="0" smtClean="0"/>
            <a:t>Közfeladat-ellátás</a:t>
          </a:r>
          <a:endParaRPr lang="hu-HU" sz="1600" dirty="0"/>
        </a:p>
      </dgm:t>
    </dgm:pt>
    <dgm:pt modelId="{D49DCFBE-3B99-4D78-8A51-90CAB714A22E}" type="parTrans" cxnId="{C0D8947A-9D40-4D06-9656-78243105C9E8}">
      <dgm:prSet/>
      <dgm:spPr/>
      <dgm:t>
        <a:bodyPr/>
        <a:lstStyle/>
        <a:p>
          <a:endParaRPr lang="hu-HU" sz="2000"/>
        </a:p>
      </dgm:t>
    </dgm:pt>
    <dgm:pt modelId="{274CAD97-970D-409B-929A-676DA9A78F58}" type="sibTrans" cxnId="{C0D8947A-9D40-4D06-9656-78243105C9E8}">
      <dgm:prSet/>
      <dgm:spPr/>
      <dgm:t>
        <a:bodyPr/>
        <a:lstStyle/>
        <a:p>
          <a:endParaRPr lang="hu-HU" sz="2000"/>
        </a:p>
      </dgm:t>
    </dgm:pt>
    <dgm:pt modelId="{A11FDE4F-7DA3-4CF6-B5BC-65B8D6002425}">
      <dgm:prSet phldrT="[Szöveg]" custT="1"/>
      <dgm:spPr/>
      <dgm:t>
        <a:bodyPr/>
        <a:lstStyle/>
        <a:p>
          <a:r>
            <a:rPr lang="hu-HU" sz="1600" dirty="0" smtClean="0"/>
            <a:t>Közvagyon kezelése</a:t>
          </a:r>
          <a:endParaRPr lang="hu-HU" sz="1600" dirty="0"/>
        </a:p>
      </dgm:t>
    </dgm:pt>
    <dgm:pt modelId="{A8B3A713-480A-4964-A8F1-BA883C12D077}" type="parTrans" cxnId="{C790D4AD-4DBE-4C64-A97C-67CA4C7B0FBC}">
      <dgm:prSet/>
      <dgm:spPr/>
      <dgm:t>
        <a:bodyPr/>
        <a:lstStyle/>
        <a:p>
          <a:endParaRPr lang="hu-HU"/>
        </a:p>
      </dgm:t>
    </dgm:pt>
    <dgm:pt modelId="{6493DB16-5376-4263-BCC9-EDD784B34F6F}" type="sibTrans" cxnId="{C790D4AD-4DBE-4C64-A97C-67CA4C7B0FBC}">
      <dgm:prSet/>
      <dgm:spPr/>
      <dgm:t>
        <a:bodyPr/>
        <a:lstStyle/>
        <a:p>
          <a:endParaRPr lang="hu-HU" sz="2000"/>
        </a:p>
      </dgm:t>
    </dgm:pt>
    <dgm:pt modelId="{3E1C218D-FC0F-4561-9AE4-F661E711298B}">
      <dgm:prSet phldrT="[Szöveg]" custT="1"/>
      <dgm:spPr/>
      <dgm:t>
        <a:bodyPr/>
        <a:lstStyle/>
        <a:p>
          <a:r>
            <a:rPr lang="hu-HU" sz="1600" dirty="0" smtClean="0"/>
            <a:t>Közpénz-kezelés</a:t>
          </a:r>
          <a:endParaRPr lang="hu-HU" sz="1600" dirty="0"/>
        </a:p>
      </dgm:t>
    </dgm:pt>
    <dgm:pt modelId="{58AAA59D-9103-48F1-B18F-784438055A0B}" type="parTrans" cxnId="{AD531268-E0CB-4F06-A923-8641E911E7DA}">
      <dgm:prSet/>
      <dgm:spPr/>
      <dgm:t>
        <a:bodyPr/>
        <a:lstStyle/>
        <a:p>
          <a:endParaRPr lang="hu-HU"/>
        </a:p>
      </dgm:t>
    </dgm:pt>
    <dgm:pt modelId="{2B0519BF-FA79-40E3-9CDA-DB5117100654}" type="sibTrans" cxnId="{AD531268-E0CB-4F06-A923-8641E911E7DA}">
      <dgm:prSet/>
      <dgm:spPr/>
      <dgm:t>
        <a:bodyPr/>
        <a:lstStyle/>
        <a:p>
          <a:endParaRPr lang="hu-HU" sz="2000"/>
        </a:p>
      </dgm:t>
    </dgm:pt>
    <dgm:pt modelId="{D13E5F14-DBFB-4598-B394-9F87A7760F14}">
      <dgm:prSet phldrT="[Szöveg]" custT="1"/>
      <dgm:spPr/>
      <dgm:t>
        <a:bodyPr/>
        <a:lstStyle/>
        <a:p>
          <a:r>
            <a:rPr lang="hu-HU" sz="1600" dirty="0" err="1" smtClean="0"/>
            <a:t>Mindezek</a:t>
          </a:r>
          <a:r>
            <a:rPr lang="hu-HU" sz="1600" dirty="0" smtClean="0"/>
            <a:t> jogi szabályozása</a:t>
          </a:r>
          <a:endParaRPr lang="hu-HU" sz="1600" dirty="0"/>
        </a:p>
      </dgm:t>
    </dgm:pt>
    <dgm:pt modelId="{38E64C71-D4AC-4642-9D70-DADFE5E6F3FA}" type="parTrans" cxnId="{8B5F8E2D-34FE-444E-834A-49DE886163CA}">
      <dgm:prSet/>
      <dgm:spPr/>
      <dgm:t>
        <a:bodyPr/>
        <a:lstStyle/>
        <a:p>
          <a:endParaRPr lang="hu-HU"/>
        </a:p>
      </dgm:t>
    </dgm:pt>
    <dgm:pt modelId="{ECE32C54-286F-4175-92AB-521922670B23}" type="sibTrans" cxnId="{8B5F8E2D-34FE-444E-834A-49DE886163CA}">
      <dgm:prSet/>
      <dgm:spPr/>
      <dgm:t>
        <a:bodyPr/>
        <a:lstStyle/>
        <a:p>
          <a:endParaRPr lang="hu-HU"/>
        </a:p>
      </dgm:t>
    </dgm:pt>
    <dgm:pt modelId="{9CBE7987-E69C-4451-99F3-D7942BEB0ED7}" type="pres">
      <dgm:prSet presAssocID="{5E08BF85-89AA-4737-89BF-CFA7EE1C3B2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010C6CD4-F9D3-4F48-A104-100A39FF2EEB}" type="pres">
      <dgm:prSet presAssocID="{DE242F07-65F9-4C92-9F69-481B10B50C1E}" presName="vertFlow" presStyleCnt="0"/>
      <dgm:spPr/>
    </dgm:pt>
    <dgm:pt modelId="{7D8FBF0C-D533-4B6B-A89E-A0073FE1D4D3}" type="pres">
      <dgm:prSet presAssocID="{DE242F07-65F9-4C92-9F69-481B10B50C1E}" presName="header" presStyleLbl="node1" presStyleIdx="0" presStyleCnt="4"/>
      <dgm:spPr/>
      <dgm:t>
        <a:bodyPr/>
        <a:lstStyle/>
        <a:p>
          <a:endParaRPr lang="hu-HU"/>
        </a:p>
      </dgm:t>
    </dgm:pt>
    <dgm:pt modelId="{BE33EB67-F3C5-4854-82A1-47BF2F85B1E3}" type="pres">
      <dgm:prSet presAssocID="{D49DCFBE-3B99-4D78-8A51-90CAB714A22E}" presName="parTrans" presStyleLbl="sibTrans2D1" presStyleIdx="0" presStyleCnt="15"/>
      <dgm:spPr/>
      <dgm:t>
        <a:bodyPr/>
        <a:lstStyle/>
        <a:p>
          <a:endParaRPr lang="hu-HU"/>
        </a:p>
      </dgm:t>
    </dgm:pt>
    <dgm:pt modelId="{0EC46E66-F5D8-4DB4-8A53-D3AE8B8E6D06}" type="pres">
      <dgm:prSet presAssocID="{B9CE4B3A-A2A5-49C1-9986-08A2462D64E7}" presName="child" presStyleLbl="alignAccFollowNode1" presStyleIdx="0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B041CDE-88FD-44B9-A265-F225372F17DD}" type="pres">
      <dgm:prSet presAssocID="{274CAD97-970D-409B-929A-676DA9A78F58}" presName="sibTrans" presStyleLbl="sibTrans2D1" presStyleIdx="1" presStyleCnt="15"/>
      <dgm:spPr/>
      <dgm:t>
        <a:bodyPr/>
        <a:lstStyle/>
        <a:p>
          <a:endParaRPr lang="hu-HU"/>
        </a:p>
      </dgm:t>
    </dgm:pt>
    <dgm:pt modelId="{3DAE2CE8-1187-4EA7-80BE-9772D88F7F9A}" type="pres">
      <dgm:prSet presAssocID="{A11FDE4F-7DA3-4CF6-B5BC-65B8D6002425}" presName="child" presStyleLbl="alignAccFollowNode1" presStyleIdx="1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B605FBE-B52A-4757-BB09-804BAC1F7459}" type="pres">
      <dgm:prSet presAssocID="{6493DB16-5376-4263-BCC9-EDD784B34F6F}" presName="sibTrans" presStyleLbl="sibTrans2D1" presStyleIdx="2" presStyleCnt="15"/>
      <dgm:spPr/>
      <dgm:t>
        <a:bodyPr/>
        <a:lstStyle/>
        <a:p>
          <a:endParaRPr lang="hu-HU"/>
        </a:p>
      </dgm:t>
    </dgm:pt>
    <dgm:pt modelId="{611D76C8-62A0-42E3-92F4-9B218BD31120}" type="pres">
      <dgm:prSet presAssocID="{3E1C218D-FC0F-4561-9AE4-F661E711298B}" presName="child" presStyleLbl="alignAccFollowNode1" presStyleIdx="2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B9389DA-6218-458F-9706-51EA4FC8708A}" type="pres">
      <dgm:prSet presAssocID="{2B0519BF-FA79-40E3-9CDA-DB5117100654}" presName="sibTrans" presStyleLbl="sibTrans2D1" presStyleIdx="3" presStyleCnt="15"/>
      <dgm:spPr/>
      <dgm:t>
        <a:bodyPr/>
        <a:lstStyle/>
        <a:p>
          <a:endParaRPr lang="hu-HU"/>
        </a:p>
      </dgm:t>
    </dgm:pt>
    <dgm:pt modelId="{01943929-144E-49B9-BC93-A6ADD37BD292}" type="pres">
      <dgm:prSet presAssocID="{D13E5F14-DBFB-4598-B394-9F87A7760F14}" presName="child" presStyleLbl="alignAccFollowNode1" presStyleIdx="3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3FFC813-36B9-44A3-808D-693BE82BBC2A}" type="pres">
      <dgm:prSet presAssocID="{DE242F07-65F9-4C92-9F69-481B10B50C1E}" presName="hSp" presStyleCnt="0"/>
      <dgm:spPr/>
    </dgm:pt>
    <dgm:pt modelId="{777DCC3D-5E45-40A0-B36C-AB126DE952B4}" type="pres">
      <dgm:prSet presAssocID="{465DAB9C-A6DC-445B-B97B-06FBBD754494}" presName="vertFlow" presStyleCnt="0"/>
      <dgm:spPr/>
    </dgm:pt>
    <dgm:pt modelId="{674FE06B-A76D-49E6-BBD1-DDB2391AEA22}" type="pres">
      <dgm:prSet presAssocID="{465DAB9C-A6DC-445B-B97B-06FBBD754494}" presName="header" presStyleLbl="node1" presStyleIdx="1" presStyleCnt="4"/>
      <dgm:spPr/>
      <dgm:t>
        <a:bodyPr/>
        <a:lstStyle/>
        <a:p>
          <a:endParaRPr lang="hu-HU"/>
        </a:p>
      </dgm:t>
    </dgm:pt>
    <dgm:pt modelId="{C8AD035A-AD98-4987-AE49-DEA30B9B2972}" type="pres">
      <dgm:prSet presAssocID="{A2E58116-3369-49CD-A467-036217F58218}" presName="parTrans" presStyleLbl="sibTrans2D1" presStyleIdx="4" presStyleCnt="15"/>
      <dgm:spPr/>
      <dgm:t>
        <a:bodyPr/>
        <a:lstStyle/>
        <a:p>
          <a:endParaRPr lang="hu-HU"/>
        </a:p>
      </dgm:t>
    </dgm:pt>
    <dgm:pt modelId="{D53123D2-AFB3-4442-8989-4E1FA2586156}" type="pres">
      <dgm:prSet presAssocID="{85494797-84ED-41F7-8523-ACE11A90B544}" presName="child" presStyleLbl="alignAccFollowNode1" presStyleIdx="4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0BB4813-A825-4121-A79E-AF2E7731C68D}" type="pres">
      <dgm:prSet presAssocID="{1D7845F0-46C4-4C1C-A123-EB9B26A427CB}" presName="sibTrans" presStyleLbl="sibTrans2D1" presStyleIdx="5" presStyleCnt="15"/>
      <dgm:spPr/>
      <dgm:t>
        <a:bodyPr/>
        <a:lstStyle/>
        <a:p>
          <a:endParaRPr lang="hu-HU"/>
        </a:p>
      </dgm:t>
    </dgm:pt>
    <dgm:pt modelId="{3E850739-BDEB-4714-9BCC-0F22F3B75816}" type="pres">
      <dgm:prSet presAssocID="{DF6B3709-2359-4FCF-BB64-3A5D839F6FBF}" presName="child" presStyleLbl="alignAccFollowNode1" presStyleIdx="5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CD7451A-58FD-4001-A492-7AC5C09A91D4}" type="pres">
      <dgm:prSet presAssocID="{465DAB9C-A6DC-445B-B97B-06FBBD754494}" presName="hSp" presStyleCnt="0"/>
      <dgm:spPr/>
    </dgm:pt>
    <dgm:pt modelId="{104C75AC-EB06-4619-ABD5-6AD1F07534B0}" type="pres">
      <dgm:prSet presAssocID="{7A70559F-06D6-42E7-A80E-67CDB1118302}" presName="vertFlow" presStyleCnt="0"/>
      <dgm:spPr/>
    </dgm:pt>
    <dgm:pt modelId="{7A3DFB12-9946-450D-ADC6-B2D34EE1EB6E}" type="pres">
      <dgm:prSet presAssocID="{7A70559F-06D6-42E7-A80E-67CDB1118302}" presName="header" presStyleLbl="node1" presStyleIdx="2" presStyleCnt="4"/>
      <dgm:spPr/>
      <dgm:t>
        <a:bodyPr/>
        <a:lstStyle/>
        <a:p>
          <a:endParaRPr lang="hu-HU"/>
        </a:p>
      </dgm:t>
    </dgm:pt>
    <dgm:pt modelId="{38D3DDD9-6BC3-46DC-94AB-4BCBC4C38F48}" type="pres">
      <dgm:prSet presAssocID="{1DB0F4EA-A253-490A-AF39-0FCA9C872D03}" presName="parTrans" presStyleLbl="sibTrans2D1" presStyleIdx="6" presStyleCnt="15"/>
      <dgm:spPr/>
      <dgm:t>
        <a:bodyPr/>
        <a:lstStyle/>
        <a:p>
          <a:endParaRPr lang="hu-HU"/>
        </a:p>
      </dgm:t>
    </dgm:pt>
    <dgm:pt modelId="{040D1A13-73A1-4E6C-9DC9-2B60A5A59A6D}" type="pres">
      <dgm:prSet presAssocID="{8D01C758-D4A6-4291-ABBA-AC94ED5BDD4C}" presName="child" presStyleLbl="alignAccFollowNode1" presStyleIdx="6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2B0C028D-7C50-4491-92CE-17D1B3A58F1B}" type="pres">
      <dgm:prSet presAssocID="{3CB2F492-7329-418C-BAA3-FC6E42EE1B30}" presName="sibTrans" presStyleLbl="sibTrans2D1" presStyleIdx="7" presStyleCnt="15"/>
      <dgm:spPr/>
      <dgm:t>
        <a:bodyPr/>
        <a:lstStyle/>
        <a:p>
          <a:endParaRPr lang="hu-HU"/>
        </a:p>
      </dgm:t>
    </dgm:pt>
    <dgm:pt modelId="{209BFBD6-476F-4B18-ADE9-CF66B155C205}" type="pres">
      <dgm:prSet presAssocID="{A49395A7-B556-4DE7-B4EF-5D7AAC55C2A0}" presName="child" presStyleLbl="alignAccFollowNode1" presStyleIdx="7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193D942-2392-42D3-9011-389B63858606}" type="pres">
      <dgm:prSet presAssocID="{7A70559F-06D6-42E7-A80E-67CDB1118302}" presName="hSp" presStyleCnt="0"/>
      <dgm:spPr/>
    </dgm:pt>
    <dgm:pt modelId="{EDC410C8-4188-4E5B-ACD2-B0C29DCD0060}" type="pres">
      <dgm:prSet presAssocID="{096A1092-DAA3-442C-B211-E11007A38F1E}" presName="vertFlow" presStyleCnt="0"/>
      <dgm:spPr/>
    </dgm:pt>
    <dgm:pt modelId="{5D3212B9-30E4-4C54-912B-DF03F55C89D9}" type="pres">
      <dgm:prSet presAssocID="{096A1092-DAA3-442C-B211-E11007A38F1E}" presName="header" presStyleLbl="node1" presStyleIdx="3" presStyleCnt="4" custScaleX="219420"/>
      <dgm:spPr/>
      <dgm:t>
        <a:bodyPr/>
        <a:lstStyle/>
        <a:p>
          <a:endParaRPr lang="hu-HU"/>
        </a:p>
      </dgm:t>
    </dgm:pt>
    <dgm:pt modelId="{0BADE0E8-7FE2-414A-BA72-40744337CF99}" type="pres">
      <dgm:prSet presAssocID="{5A556D33-7BE2-413D-A4ED-EAA312F28CF0}" presName="parTrans" presStyleLbl="sibTrans2D1" presStyleIdx="8" presStyleCnt="15"/>
      <dgm:spPr/>
      <dgm:t>
        <a:bodyPr/>
        <a:lstStyle/>
        <a:p>
          <a:endParaRPr lang="hu-HU"/>
        </a:p>
      </dgm:t>
    </dgm:pt>
    <dgm:pt modelId="{05FC4019-5983-433A-8BA6-8F65627D03CF}" type="pres">
      <dgm:prSet presAssocID="{6EFA1113-2CD4-41BF-96DD-C1598A397026}" presName="child" presStyleLbl="alignAccFollowNode1" presStyleIdx="8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5FBB577-3D19-4011-B237-8FCBD997C27F}" type="pres">
      <dgm:prSet presAssocID="{1C65CC78-DCA6-49E5-81EC-B8FCC6A18D84}" presName="sibTrans" presStyleLbl="sibTrans2D1" presStyleIdx="9" presStyleCnt="15"/>
      <dgm:spPr/>
      <dgm:t>
        <a:bodyPr/>
        <a:lstStyle/>
        <a:p>
          <a:endParaRPr lang="hu-HU"/>
        </a:p>
      </dgm:t>
    </dgm:pt>
    <dgm:pt modelId="{1B08BFB4-49AF-4F45-A555-A033672CF586}" type="pres">
      <dgm:prSet presAssocID="{FA3ECAD6-DFB2-4C36-A96B-3A0D07BF3206}" presName="child" presStyleLbl="alignAccFollowNode1" presStyleIdx="9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265B39C-243E-483E-A858-0D986B617FEA}" type="pres">
      <dgm:prSet presAssocID="{1F31B224-BCEE-4829-80AA-85EB2323B882}" presName="sibTrans" presStyleLbl="sibTrans2D1" presStyleIdx="10" presStyleCnt="15"/>
      <dgm:spPr/>
      <dgm:t>
        <a:bodyPr/>
        <a:lstStyle/>
        <a:p>
          <a:endParaRPr lang="hu-HU"/>
        </a:p>
      </dgm:t>
    </dgm:pt>
    <dgm:pt modelId="{311F461D-9879-475F-B58D-2294DF9B4729}" type="pres">
      <dgm:prSet presAssocID="{66F889C1-6935-4FB8-A274-5D2BFBF9DA6A}" presName="child" presStyleLbl="alignAccFollowNode1" presStyleIdx="10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1CB82A6-65A5-42DA-AE02-0ECE8AF835BA}" type="pres">
      <dgm:prSet presAssocID="{278536F1-325C-4AEF-A6F0-E1C76C6D4A4E}" presName="sibTrans" presStyleLbl="sibTrans2D1" presStyleIdx="11" presStyleCnt="15"/>
      <dgm:spPr/>
      <dgm:t>
        <a:bodyPr/>
        <a:lstStyle/>
        <a:p>
          <a:endParaRPr lang="hu-HU"/>
        </a:p>
      </dgm:t>
    </dgm:pt>
    <dgm:pt modelId="{178E8866-10BB-4084-8EDD-834FB3700B52}" type="pres">
      <dgm:prSet presAssocID="{1E62D0C1-D630-44A4-ABD2-E9C6EF852E61}" presName="child" presStyleLbl="alignAccFollowNode1" presStyleIdx="11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10739DE-6C52-433C-894A-7837950131B0}" type="pres">
      <dgm:prSet presAssocID="{6742E96E-D33A-4286-B586-C449C7245223}" presName="sibTrans" presStyleLbl="sibTrans2D1" presStyleIdx="12" presStyleCnt="15"/>
      <dgm:spPr/>
      <dgm:t>
        <a:bodyPr/>
        <a:lstStyle/>
        <a:p>
          <a:endParaRPr lang="hu-HU"/>
        </a:p>
      </dgm:t>
    </dgm:pt>
    <dgm:pt modelId="{E739DAA5-69AC-438F-AC3A-01967729434F}" type="pres">
      <dgm:prSet presAssocID="{C4CA9448-B6C8-479C-9902-759145FEFB07}" presName="child" presStyleLbl="alignAccFollowNode1" presStyleIdx="12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E183BAA-25C2-434C-8A81-4272D4469377}" type="pres">
      <dgm:prSet presAssocID="{46A156F4-5D6D-4614-9A23-E7CC9494A49C}" presName="sibTrans" presStyleLbl="sibTrans2D1" presStyleIdx="13" presStyleCnt="15"/>
      <dgm:spPr/>
      <dgm:t>
        <a:bodyPr/>
        <a:lstStyle/>
        <a:p>
          <a:endParaRPr lang="hu-HU"/>
        </a:p>
      </dgm:t>
    </dgm:pt>
    <dgm:pt modelId="{2EC93C77-DCDF-4450-82DD-8EE51CD101F1}" type="pres">
      <dgm:prSet presAssocID="{D27DBA1D-C241-4A28-A970-EC95009AC4FE}" presName="child" presStyleLbl="alignAccFollowNode1" presStyleIdx="13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4F87503-A24A-436E-8C98-FC7DC1A77F28}" type="pres">
      <dgm:prSet presAssocID="{93BBC6C4-0F64-4C9C-9720-DB4582DA005A}" presName="sibTrans" presStyleLbl="sibTrans2D1" presStyleIdx="14" presStyleCnt="15"/>
      <dgm:spPr/>
      <dgm:t>
        <a:bodyPr/>
        <a:lstStyle/>
        <a:p>
          <a:endParaRPr lang="hu-HU"/>
        </a:p>
      </dgm:t>
    </dgm:pt>
    <dgm:pt modelId="{12B48934-C60F-43F3-96F7-366191499FFC}" type="pres">
      <dgm:prSet presAssocID="{7BC05411-13BF-41B3-B1A2-3EEA1E7A2F7C}" presName="child" presStyleLbl="alignAccFollowNode1" presStyleIdx="14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3CEAA27C-8906-4211-9857-63BEF3DA73FC}" srcId="{465DAB9C-A6DC-445B-B97B-06FBBD754494}" destId="{DF6B3709-2359-4FCF-BB64-3A5D839F6FBF}" srcOrd="1" destOrd="0" parTransId="{0800230F-BA42-44CD-A196-F71B5B5D0D31}" sibTransId="{7C2C5D6E-2488-4431-A5F7-81F7ADC10039}"/>
    <dgm:cxn modelId="{BA4D0B6C-365B-421B-BB8D-534AAF71097C}" type="presOf" srcId="{8D01C758-D4A6-4291-ABBA-AC94ED5BDD4C}" destId="{040D1A13-73A1-4E6C-9DC9-2B60A5A59A6D}" srcOrd="0" destOrd="0" presId="urn:microsoft.com/office/officeart/2005/8/layout/lProcess1"/>
    <dgm:cxn modelId="{80DF9CF5-D78C-45A1-BABA-C80D450810AF}" srcId="{096A1092-DAA3-442C-B211-E11007A38F1E}" destId="{D27DBA1D-C241-4A28-A970-EC95009AC4FE}" srcOrd="5" destOrd="0" parTransId="{4BB55990-1BBC-4C15-AB95-180B912790A5}" sibTransId="{93BBC6C4-0F64-4C9C-9720-DB4582DA005A}"/>
    <dgm:cxn modelId="{24CF5CC3-88DE-4168-9649-68A815CA8912}" type="presOf" srcId="{A49395A7-B556-4DE7-B4EF-5D7AAC55C2A0}" destId="{209BFBD6-476F-4B18-ADE9-CF66B155C205}" srcOrd="0" destOrd="0" presId="urn:microsoft.com/office/officeart/2005/8/layout/lProcess1"/>
    <dgm:cxn modelId="{84410191-C92F-435A-822D-0159B1C154AE}" type="presOf" srcId="{1C65CC78-DCA6-49E5-81EC-B8FCC6A18D84}" destId="{05FBB577-3D19-4011-B237-8FCBD997C27F}" srcOrd="0" destOrd="0" presId="urn:microsoft.com/office/officeart/2005/8/layout/lProcess1"/>
    <dgm:cxn modelId="{2B2B934C-A8CF-401B-A1A9-6C0FE095C052}" srcId="{096A1092-DAA3-442C-B211-E11007A38F1E}" destId="{1E62D0C1-D630-44A4-ABD2-E9C6EF852E61}" srcOrd="3" destOrd="0" parTransId="{7E6069DE-51C3-4687-927A-08A18CB76D89}" sibTransId="{6742E96E-D33A-4286-B586-C449C7245223}"/>
    <dgm:cxn modelId="{F2771F3F-6A90-46BF-B5D4-F8856678C192}" type="presOf" srcId="{7BC05411-13BF-41B3-B1A2-3EEA1E7A2F7C}" destId="{12B48934-C60F-43F3-96F7-366191499FFC}" srcOrd="0" destOrd="0" presId="urn:microsoft.com/office/officeart/2005/8/layout/lProcess1"/>
    <dgm:cxn modelId="{2E8E1857-3A96-461D-95AA-1AA3C60740F8}" type="presOf" srcId="{1E62D0C1-D630-44A4-ABD2-E9C6EF852E61}" destId="{178E8866-10BB-4084-8EDD-834FB3700B52}" srcOrd="0" destOrd="0" presId="urn:microsoft.com/office/officeart/2005/8/layout/lProcess1"/>
    <dgm:cxn modelId="{F4C0DDEC-B4A9-4C8E-817E-C9C3D708B146}" type="presOf" srcId="{2B0519BF-FA79-40E3-9CDA-DB5117100654}" destId="{FB9389DA-6218-458F-9706-51EA4FC8708A}" srcOrd="0" destOrd="0" presId="urn:microsoft.com/office/officeart/2005/8/layout/lProcess1"/>
    <dgm:cxn modelId="{520042B4-420B-4AF0-9D1E-243B1138EE66}" srcId="{5E08BF85-89AA-4737-89BF-CFA7EE1C3B27}" destId="{7A70559F-06D6-42E7-A80E-67CDB1118302}" srcOrd="2" destOrd="0" parTransId="{BCF2CF4E-44B7-4A66-B4D0-2AED7EBA20A5}" sibTransId="{8328B7A8-3C25-4527-94E0-E6900B018CC5}"/>
    <dgm:cxn modelId="{CA2AA45B-326B-4150-A39C-C4AE022A3A86}" type="presOf" srcId="{DF6B3709-2359-4FCF-BB64-3A5D839F6FBF}" destId="{3E850739-BDEB-4714-9BCC-0F22F3B75816}" srcOrd="0" destOrd="0" presId="urn:microsoft.com/office/officeart/2005/8/layout/lProcess1"/>
    <dgm:cxn modelId="{3ED47157-2DE2-4A5C-BC17-E74933297C30}" type="presOf" srcId="{1DB0F4EA-A253-490A-AF39-0FCA9C872D03}" destId="{38D3DDD9-6BC3-46DC-94AB-4BCBC4C38F48}" srcOrd="0" destOrd="0" presId="urn:microsoft.com/office/officeart/2005/8/layout/lProcess1"/>
    <dgm:cxn modelId="{7408A3D5-F663-4B67-8E20-C4DC4DB38625}" srcId="{096A1092-DAA3-442C-B211-E11007A38F1E}" destId="{7BC05411-13BF-41B3-B1A2-3EEA1E7A2F7C}" srcOrd="6" destOrd="0" parTransId="{1E4C28A3-0DF1-4599-B260-A62A0C5C1593}" sibTransId="{D5B32D9F-6E6A-46D9-A1B2-161C66373CBB}"/>
    <dgm:cxn modelId="{AD8EA466-017C-46ED-B7AE-EF126931704B}" type="presOf" srcId="{3CB2F492-7329-418C-BAA3-FC6E42EE1B30}" destId="{2B0C028D-7C50-4491-92CE-17D1B3A58F1B}" srcOrd="0" destOrd="0" presId="urn:microsoft.com/office/officeart/2005/8/layout/lProcess1"/>
    <dgm:cxn modelId="{C790D4AD-4DBE-4C64-A97C-67CA4C7B0FBC}" srcId="{DE242F07-65F9-4C92-9F69-481B10B50C1E}" destId="{A11FDE4F-7DA3-4CF6-B5BC-65B8D6002425}" srcOrd="1" destOrd="0" parTransId="{A8B3A713-480A-4964-A8F1-BA883C12D077}" sibTransId="{6493DB16-5376-4263-BCC9-EDD784B34F6F}"/>
    <dgm:cxn modelId="{0327DF4A-0443-436B-840B-3043520EBA43}" type="presOf" srcId="{274CAD97-970D-409B-929A-676DA9A78F58}" destId="{3B041CDE-88FD-44B9-A265-F225372F17DD}" srcOrd="0" destOrd="0" presId="urn:microsoft.com/office/officeart/2005/8/layout/lProcess1"/>
    <dgm:cxn modelId="{55CD5814-89DF-4E12-A6D5-FFD29115A9EF}" srcId="{096A1092-DAA3-442C-B211-E11007A38F1E}" destId="{66F889C1-6935-4FB8-A274-5D2BFBF9DA6A}" srcOrd="2" destOrd="0" parTransId="{97E6FC88-DA38-4EE7-AC91-6028B86354A1}" sibTransId="{278536F1-325C-4AEF-A6F0-E1C76C6D4A4E}"/>
    <dgm:cxn modelId="{06BC6940-BDD7-492C-8953-36D1ECA6E39C}" srcId="{7A70559F-06D6-42E7-A80E-67CDB1118302}" destId="{8D01C758-D4A6-4291-ABBA-AC94ED5BDD4C}" srcOrd="0" destOrd="0" parTransId="{1DB0F4EA-A253-490A-AF39-0FCA9C872D03}" sibTransId="{3CB2F492-7329-418C-BAA3-FC6E42EE1B30}"/>
    <dgm:cxn modelId="{865C2E70-6C5F-4032-BEDD-6988F852DB64}" type="presOf" srcId="{3E1C218D-FC0F-4561-9AE4-F661E711298B}" destId="{611D76C8-62A0-42E3-92F4-9B218BD31120}" srcOrd="0" destOrd="0" presId="urn:microsoft.com/office/officeart/2005/8/layout/lProcess1"/>
    <dgm:cxn modelId="{87203E04-1DB0-4CD3-A847-E841B43B15D3}" srcId="{096A1092-DAA3-442C-B211-E11007A38F1E}" destId="{C4CA9448-B6C8-479C-9902-759145FEFB07}" srcOrd="4" destOrd="0" parTransId="{CE3A3C35-8A96-4D37-A60A-C25E44A959D4}" sibTransId="{46A156F4-5D6D-4614-9A23-E7CC9494A49C}"/>
    <dgm:cxn modelId="{75420788-4B93-44F4-BCBF-34346889EB4E}" srcId="{096A1092-DAA3-442C-B211-E11007A38F1E}" destId="{6EFA1113-2CD4-41BF-96DD-C1598A397026}" srcOrd="0" destOrd="0" parTransId="{5A556D33-7BE2-413D-A4ED-EAA312F28CF0}" sibTransId="{1C65CC78-DCA6-49E5-81EC-B8FCC6A18D84}"/>
    <dgm:cxn modelId="{4ACAE4B9-6D17-467A-A793-0ED4FA4F4EA4}" type="presOf" srcId="{A2E58116-3369-49CD-A467-036217F58218}" destId="{C8AD035A-AD98-4987-AE49-DEA30B9B2972}" srcOrd="0" destOrd="0" presId="urn:microsoft.com/office/officeart/2005/8/layout/lProcess1"/>
    <dgm:cxn modelId="{3CD6B527-D4A3-4838-8B11-48CEC7D25DFE}" srcId="{5E08BF85-89AA-4737-89BF-CFA7EE1C3B27}" destId="{465DAB9C-A6DC-445B-B97B-06FBBD754494}" srcOrd="1" destOrd="0" parTransId="{648BC88D-AC95-4DDF-A9E5-ACD5722B5595}" sibTransId="{EE94E8D8-B965-4F58-BB01-1CAA1F81B5A7}"/>
    <dgm:cxn modelId="{28F16407-3A9E-4069-9B6E-4E2948C108BE}" type="presOf" srcId="{93BBC6C4-0F64-4C9C-9720-DB4582DA005A}" destId="{54F87503-A24A-436E-8C98-FC7DC1A77F28}" srcOrd="0" destOrd="0" presId="urn:microsoft.com/office/officeart/2005/8/layout/lProcess1"/>
    <dgm:cxn modelId="{585088D4-BFA8-47B9-9C36-3F5BBEAA065F}" type="presOf" srcId="{7A70559F-06D6-42E7-A80E-67CDB1118302}" destId="{7A3DFB12-9946-450D-ADC6-B2D34EE1EB6E}" srcOrd="0" destOrd="0" presId="urn:microsoft.com/office/officeart/2005/8/layout/lProcess1"/>
    <dgm:cxn modelId="{580F1D65-B158-4AF9-9FFA-9D78FE918BED}" srcId="{5E08BF85-89AA-4737-89BF-CFA7EE1C3B27}" destId="{DE242F07-65F9-4C92-9F69-481B10B50C1E}" srcOrd="0" destOrd="0" parTransId="{E00ED47A-940A-488E-AB78-219F29EFDFE2}" sibTransId="{76EB07FD-1203-4BF6-AD0C-C70B6EDD9047}"/>
    <dgm:cxn modelId="{DB2CF6B6-AFD8-4162-9B54-C001000B2A84}" type="presOf" srcId="{6742E96E-D33A-4286-B586-C449C7245223}" destId="{310739DE-6C52-433C-894A-7837950131B0}" srcOrd="0" destOrd="0" presId="urn:microsoft.com/office/officeart/2005/8/layout/lProcess1"/>
    <dgm:cxn modelId="{21F89432-3E84-4BD2-B096-40BEC3E433E3}" type="presOf" srcId="{85494797-84ED-41F7-8523-ACE11A90B544}" destId="{D53123D2-AFB3-4442-8989-4E1FA2586156}" srcOrd="0" destOrd="0" presId="urn:microsoft.com/office/officeart/2005/8/layout/lProcess1"/>
    <dgm:cxn modelId="{B8ECD65E-9974-4787-96CA-7AA193770FCF}" type="presOf" srcId="{D49DCFBE-3B99-4D78-8A51-90CAB714A22E}" destId="{BE33EB67-F3C5-4854-82A1-47BF2F85B1E3}" srcOrd="0" destOrd="0" presId="urn:microsoft.com/office/officeart/2005/8/layout/lProcess1"/>
    <dgm:cxn modelId="{25F30660-D6D9-4BBC-89F3-0C22CDD753FF}" type="presOf" srcId="{66F889C1-6935-4FB8-A274-5D2BFBF9DA6A}" destId="{311F461D-9879-475F-B58D-2294DF9B4729}" srcOrd="0" destOrd="0" presId="urn:microsoft.com/office/officeart/2005/8/layout/lProcess1"/>
    <dgm:cxn modelId="{DABA8FD6-6764-477D-B001-AAD4CA347550}" type="presOf" srcId="{5A556D33-7BE2-413D-A4ED-EAA312F28CF0}" destId="{0BADE0E8-7FE2-414A-BA72-40744337CF99}" srcOrd="0" destOrd="0" presId="urn:microsoft.com/office/officeart/2005/8/layout/lProcess1"/>
    <dgm:cxn modelId="{275F42A8-6382-4748-A336-0D347CA92AE0}" type="presOf" srcId="{DE242F07-65F9-4C92-9F69-481B10B50C1E}" destId="{7D8FBF0C-D533-4B6B-A89E-A0073FE1D4D3}" srcOrd="0" destOrd="0" presId="urn:microsoft.com/office/officeart/2005/8/layout/lProcess1"/>
    <dgm:cxn modelId="{B8BE7DBB-5CA4-41CC-ACB4-50C2242267F1}" srcId="{7A70559F-06D6-42E7-A80E-67CDB1118302}" destId="{A49395A7-B556-4DE7-B4EF-5D7AAC55C2A0}" srcOrd="1" destOrd="0" parTransId="{0DB8229D-9732-49B2-BB28-0AAEAA6D37A2}" sibTransId="{AB85F789-105E-4013-A4A8-1284A834C3FC}"/>
    <dgm:cxn modelId="{C0D8947A-9D40-4D06-9656-78243105C9E8}" srcId="{DE242F07-65F9-4C92-9F69-481B10B50C1E}" destId="{B9CE4B3A-A2A5-49C1-9986-08A2462D64E7}" srcOrd="0" destOrd="0" parTransId="{D49DCFBE-3B99-4D78-8A51-90CAB714A22E}" sibTransId="{274CAD97-970D-409B-929A-676DA9A78F58}"/>
    <dgm:cxn modelId="{8B5F8E2D-34FE-444E-834A-49DE886163CA}" srcId="{DE242F07-65F9-4C92-9F69-481B10B50C1E}" destId="{D13E5F14-DBFB-4598-B394-9F87A7760F14}" srcOrd="3" destOrd="0" parTransId="{38E64C71-D4AC-4642-9D70-DADFE5E6F3FA}" sibTransId="{ECE32C54-286F-4175-92AB-521922670B23}"/>
    <dgm:cxn modelId="{F29F43D7-52B4-4040-A82C-E1EC0AA8CE2A}" type="presOf" srcId="{6EFA1113-2CD4-41BF-96DD-C1598A397026}" destId="{05FC4019-5983-433A-8BA6-8F65627D03CF}" srcOrd="0" destOrd="0" presId="urn:microsoft.com/office/officeart/2005/8/layout/lProcess1"/>
    <dgm:cxn modelId="{F4CF889B-4EFD-45DF-9683-EC922404C67B}" srcId="{465DAB9C-A6DC-445B-B97B-06FBBD754494}" destId="{85494797-84ED-41F7-8523-ACE11A90B544}" srcOrd="0" destOrd="0" parTransId="{A2E58116-3369-49CD-A467-036217F58218}" sibTransId="{1D7845F0-46C4-4C1C-A123-EB9B26A427CB}"/>
    <dgm:cxn modelId="{2B4DB47A-BE58-44E9-B859-AE05C3A986B4}" type="presOf" srcId="{D27DBA1D-C241-4A28-A970-EC95009AC4FE}" destId="{2EC93C77-DCDF-4450-82DD-8EE51CD101F1}" srcOrd="0" destOrd="0" presId="urn:microsoft.com/office/officeart/2005/8/layout/lProcess1"/>
    <dgm:cxn modelId="{721E7E26-B096-45F3-987A-0D0F8B01B96F}" srcId="{5E08BF85-89AA-4737-89BF-CFA7EE1C3B27}" destId="{096A1092-DAA3-442C-B211-E11007A38F1E}" srcOrd="3" destOrd="0" parTransId="{FA0630D7-B9C5-4A9C-961E-AC82557A8F96}" sibTransId="{6285E630-3896-4B47-8D79-DFC42FCD4476}"/>
    <dgm:cxn modelId="{6A75F384-4A35-439B-9205-1F9B2D28B2EE}" type="presOf" srcId="{B9CE4B3A-A2A5-49C1-9986-08A2462D64E7}" destId="{0EC46E66-F5D8-4DB4-8A53-D3AE8B8E6D06}" srcOrd="0" destOrd="0" presId="urn:microsoft.com/office/officeart/2005/8/layout/lProcess1"/>
    <dgm:cxn modelId="{2FC4E723-3F70-4656-B61E-4788D2417650}" type="presOf" srcId="{278536F1-325C-4AEF-A6F0-E1C76C6D4A4E}" destId="{A1CB82A6-65A5-42DA-AE02-0ECE8AF835BA}" srcOrd="0" destOrd="0" presId="urn:microsoft.com/office/officeart/2005/8/layout/lProcess1"/>
    <dgm:cxn modelId="{23CE5240-F465-4F2D-9255-3522516A615A}" type="presOf" srcId="{46A156F4-5D6D-4614-9A23-E7CC9494A49C}" destId="{CE183BAA-25C2-434C-8A81-4272D4469377}" srcOrd="0" destOrd="0" presId="urn:microsoft.com/office/officeart/2005/8/layout/lProcess1"/>
    <dgm:cxn modelId="{582C5AC4-0D08-4F0D-A81C-03CF99FE37DE}" type="presOf" srcId="{5E08BF85-89AA-4737-89BF-CFA7EE1C3B27}" destId="{9CBE7987-E69C-4451-99F3-D7942BEB0ED7}" srcOrd="0" destOrd="0" presId="urn:microsoft.com/office/officeart/2005/8/layout/lProcess1"/>
    <dgm:cxn modelId="{895777D8-E51E-49FC-83C6-03666E6DB058}" type="presOf" srcId="{D13E5F14-DBFB-4598-B394-9F87A7760F14}" destId="{01943929-144E-49B9-BC93-A6ADD37BD292}" srcOrd="0" destOrd="0" presId="urn:microsoft.com/office/officeart/2005/8/layout/lProcess1"/>
    <dgm:cxn modelId="{E195CF9E-38CF-4A0B-8286-256D4DE1C897}" type="presOf" srcId="{A11FDE4F-7DA3-4CF6-B5BC-65B8D6002425}" destId="{3DAE2CE8-1187-4EA7-80BE-9772D88F7F9A}" srcOrd="0" destOrd="0" presId="urn:microsoft.com/office/officeart/2005/8/layout/lProcess1"/>
    <dgm:cxn modelId="{AD531268-E0CB-4F06-A923-8641E911E7DA}" srcId="{DE242F07-65F9-4C92-9F69-481B10B50C1E}" destId="{3E1C218D-FC0F-4561-9AE4-F661E711298B}" srcOrd="2" destOrd="0" parTransId="{58AAA59D-9103-48F1-B18F-784438055A0B}" sibTransId="{2B0519BF-FA79-40E3-9CDA-DB5117100654}"/>
    <dgm:cxn modelId="{903FA218-86B1-41EE-B45B-E08AD69B7BD0}" type="presOf" srcId="{1D7845F0-46C4-4C1C-A123-EB9B26A427CB}" destId="{50BB4813-A825-4121-A79E-AF2E7731C68D}" srcOrd="0" destOrd="0" presId="urn:microsoft.com/office/officeart/2005/8/layout/lProcess1"/>
    <dgm:cxn modelId="{A5440897-88DA-4E8D-A2ED-D7E5D4D98863}" type="presOf" srcId="{FA3ECAD6-DFB2-4C36-A96B-3A0D07BF3206}" destId="{1B08BFB4-49AF-4F45-A555-A033672CF586}" srcOrd="0" destOrd="0" presId="urn:microsoft.com/office/officeart/2005/8/layout/lProcess1"/>
    <dgm:cxn modelId="{87C8BB4F-98F0-472B-B464-D50ADF67584C}" type="presOf" srcId="{1F31B224-BCEE-4829-80AA-85EB2323B882}" destId="{5265B39C-243E-483E-A858-0D986B617FEA}" srcOrd="0" destOrd="0" presId="urn:microsoft.com/office/officeart/2005/8/layout/lProcess1"/>
    <dgm:cxn modelId="{F48D4C88-9345-4EDD-813A-04155A4D7780}" type="presOf" srcId="{096A1092-DAA3-442C-B211-E11007A38F1E}" destId="{5D3212B9-30E4-4C54-912B-DF03F55C89D9}" srcOrd="0" destOrd="0" presId="urn:microsoft.com/office/officeart/2005/8/layout/lProcess1"/>
    <dgm:cxn modelId="{84A3A5E2-9A3D-4AF8-A567-6E79EF529C91}" type="presOf" srcId="{465DAB9C-A6DC-445B-B97B-06FBBD754494}" destId="{674FE06B-A76D-49E6-BBD1-DDB2391AEA22}" srcOrd="0" destOrd="0" presId="urn:microsoft.com/office/officeart/2005/8/layout/lProcess1"/>
    <dgm:cxn modelId="{D3D0C6A6-DF8A-43B7-B53D-12CDDE153F75}" type="presOf" srcId="{C4CA9448-B6C8-479C-9902-759145FEFB07}" destId="{E739DAA5-69AC-438F-AC3A-01967729434F}" srcOrd="0" destOrd="0" presId="urn:microsoft.com/office/officeart/2005/8/layout/lProcess1"/>
    <dgm:cxn modelId="{56F10699-8AFD-4618-A8C0-EC50CC814A24}" srcId="{096A1092-DAA3-442C-B211-E11007A38F1E}" destId="{FA3ECAD6-DFB2-4C36-A96B-3A0D07BF3206}" srcOrd="1" destOrd="0" parTransId="{53E98689-113D-439C-80E8-3F1769251FA8}" sibTransId="{1F31B224-BCEE-4829-80AA-85EB2323B882}"/>
    <dgm:cxn modelId="{426ADC7A-3CE5-44B3-8E75-6DA5D574A92D}" type="presOf" srcId="{6493DB16-5376-4263-BCC9-EDD784B34F6F}" destId="{AB605FBE-B52A-4757-BB09-804BAC1F7459}" srcOrd="0" destOrd="0" presId="urn:microsoft.com/office/officeart/2005/8/layout/lProcess1"/>
    <dgm:cxn modelId="{25E3547E-32F3-4569-814F-86BADF41D87E}" type="presParOf" srcId="{9CBE7987-E69C-4451-99F3-D7942BEB0ED7}" destId="{010C6CD4-F9D3-4F48-A104-100A39FF2EEB}" srcOrd="0" destOrd="0" presId="urn:microsoft.com/office/officeart/2005/8/layout/lProcess1"/>
    <dgm:cxn modelId="{4B305540-8B53-4F04-878F-F51FFF1782BC}" type="presParOf" srcId="{010C6CD4-F9D3-4F48-A104-100A39FF2EEB}" destId="{7D8FBF0C-D533-4B6B-A89E-A0073FE1D4D3}" srcOrd="0" destOrd="0" presId="urn:microsoft.com/office/officeart/2005/8/layout/lProcess1"/>
    <dgm:cxn modelId="{2B158B24-D078-4F03-82B9-13D8301D3E6B}" type="presParOf" srcId="{010C6CD4-F9D3-4F48-A104-100A39FF2EEB}" destId="{BE33EB67-F3C5-4854-82A1-47BF2F85B1E3}" srcOrd="1" destOrd="0" presId="urn:microsoft.com/office/officeart/2005/8/layout/lProcess1"/>
    <dgm:cxn modelId="{842328F1-B476-4D8E-95D0-EE57C9D033FE}" type="presParOf" srcId="{010C6CD4-F9D3-4F48-A104-100A39FF2EEB}" destId="{0EC46E66-F5D8-4DB4-8A53-D3AE8B8E6D06}" srcOrd="2" destOrd="0" presId="urn:microsoft.com/office/officeart/2005/8/layout/lProcess1"/>
    <dgm:cxn modelId="{9F16081F-86FB-4991-8265-C00C5C5AB188}" type="presParOf" srcId="{010C6CD4-F9D3-4F48-A104-100A39FF2EEB}" destId="{3B041CDE-88FD-44B9-A265-F225372F17DD}" srcOrd="3" destOrd="0" presId="urn:microsoft.com/office/officeart/2005/8/layout/lProcess1"/>
    <dgm:cxn modelId="{DECB2EE2-C861-4255-A3B7-9CD7113B8B20}" type="presParOf" srcId="{010C6CD4-F9D3-4F48-A104-100A39FF2EEB}" destId="{3DAE2CE8-1187-4EA7-80BE-9772D88F7F9A}" srcOrd="4" destOrd="0" presId="urn:microsoft.com/office/officeart/2005/8/layout/lProcess1"/>
    <dgm:cxn modelId="{705FA8E5-E2C5-4B99-92D4-6F259989E6A3}" type="presParOf" srcId="{010C6CD4-F9D3-4F48-A104-100A39FF2EEB}" destId="{AB605FBE-B52A-4757-BB09-804BAC1F7459}" srcOrd="5" destOrd="0" presId="urn:microsoft.com/office/officeart/2005/8/layout/lProcess1"/>
    <dgm:cxn modelId="{4F29BA11-D998-484D-B6C6-5FFB28BD8552}" type="presParOf" srcId="{010C6CD4-F9D3-4F48-A104-100A39FF2EEB}" destId="{611D76C8-62A0-42E3-92F4-9B218BD31120}" srcOrd="6" destOrd="0" presId="urn:microsoft.com/office/officeart/2005/8/layout/lProcess1"/>
    <dgm:cxn modelId="{3FF6BC99-5BA9-4BFF-8DE9-0D2A87666B66}" type="presParOf" srcId="{010C6CD4-F9D3-4F48-A104-100A39FF2EEB}" destId="{FB9389DA-6218-458F-9706-51EA4FC8708A}" srcOrd="7" destOrd="0" presId="urn:microsoft.com/office/officeart/2005/8/layout/lProcess1"/>
    <dgm:cxn modelId="{F874A514-AFEA-4E7B-A4A6-C6951FBE1BB0}" type="presParOf" srcId="{010C6CD4-F9D3-4F48-A104-100A39FF2EEB}" destId="{01943929-144E-49B9-BC93-A6ADD37BD292}" srcOrd="8" destOrd="0" presId="urn:microsoft.com/office/officeart/2005/8/layout/lProcess1"/>
    <dgm:cxn modelId="{868AD377-657E-43E9-9DBE-9EF4D2EBC23E}" type="presParOf" srcId="{9CBE7987-E69C-4451-99F3-D7942BEB0ED7}" destId="{93FFC813-36B9-44A3-808D-693BE82BBC2A}" srcOrd="1" destOrd="0" presId="urn:microsoft.com/office/officeart/2005/8/layout/lProcess1"/>
    <dgm:cxn modelId="{AAC705F1-DEFA-455B-BB93-6FA2A59CA6AD}" type="presParOf" srcId="{9CBE7987-E69C-4451-99F3-D7942BEB0ED7}" destId="{777DCC3D-5E45-40A0-B36C-AB126DE952B4}" srcOrd="2" destOrd="0" presId="urn:microsoft.com/office/officeart/2005/8/layout/lProcess1"/>
    <dgm:cxn modelId="{61710B76-EF1C-4D3B-9988-3D39DEEA2DB4}" type="presParOf" srcId="{777DCC3D-5E45-40A0-B36C-AB126DE952B4}" destId="{674FE06B-A76D-49E6-BBD1-DDB2391AEA22}" srcOrd="0" destOrd="0" presId="urn:microsoft.com/office/officeart/2005/8/layout/lProcess1"/>
    <dgm:cxn modelId="{C3175B9A-031C-4D1D-9807-B09FACA4CF91}" type="presParOf" srcId="{777DCC3D-5E45-40A0-B36C-AB126DE952B4}" destId="{C8AD035A-AD98-4987-AE49-DEA30B9B2972}" srcOrd="1" destOrd="0" presId="urn:microsoft.com/office/officeart/2005/8/layout/lProcess1"/>
    <dgm:cxn modelId="{7BDD86B2-B8B5-4157-8D99-CE48F9259439}" type="presParOf" srcId="{777DCC3D-5E45-40A0-B36C-AB126DE952B4}" destId="{D53123D2-AFB3-4442-8989-4E1FA2586156}" srcOrd="2" destOrd="0" presId="urn:microsoft.com/office/officeart/2005/8/layout/lProcess1"/>
    <dgm:cxn modelId="{605AEB19-CA35-4C33-982C-EC9B8119390B}" type="presParOf" srcId="{777DCC3D-5E45-40A0-B36C-AB126DE952B4}" destId="{50BB4813-A825-4121-A79E-AF2E7731C68D}" srcOrd="3" destOrd="0" presId="urn:microsoft.com/office/officeart/2005/8/layout/lProcess1"/>
    <dgm:cxn modelId="{7B02D8B0-816F-478E-89CF-5CF426BA7368}" type="presParOf" srcId="{777DCC3D-5E45-40A0-B36C-AB126DE952B4}" destId="{3E850739-BDEB-4714-9BCC-0F22F3B75816}" srcOrd="4" destOrd="0" presId="urn:microsoft.com/office/officeart/2005/8/layout/lProcess1"/>
    <dgm:cxn modelId="{0FC03199-7948-4C74-B4D7-720E8FB56FB2}" type="presParOf" srcId="{9CBE7987-E69C-4451-99F3-D7942BEB0ED7}" destId="{ECD7451A-58FD-4001-A492-7AC5C09A91D4}" srcOrd="3" destOrd="0" presId="urn:microsoft.com/office/officeart/2005/8/layout/lProcess1"/>
    <dgm:cxn modelId="{0248861E-1420-48AE-A41C-AC4488752B3F}" type="presParOf" srcId="{9CBE7987-E69C-4451-99F3-D7942BEB0ED7}" destId="{104C75AC-EB06-4619-ABD5-6AD1F07534B0}" srcOrd="4" destOrd="0" presId="urn:microsoft.com/office/officeart/2005/8/layout/lProcess1"/>
    <dgm:cxn modelId="{54373721-356D-4F7F-AE0C-FA89A0AF040B}" type="presParOf" srcId="{104C75AC-EB06-4619-ABD5-6AD1F07534B0}" destId="{7A3DFB12-9946-450D-ADC6-B2D34EE1EB6E}" srcOrd="0" destOrd="0" presId="urn:microsoft.com/office/officeart/2005/8/layout/lProcess1"/>
    <dgm:cxn modelId="{EDC98178-F2B0-4C7A-9347-6CF65688F445}" type="presParOf" srcId="{104C75AC-EB06-4619-ABD5-6AD1F07534B0}" destId="{38D3DDD9-6BC3-46DC-94AB-4BCBC4C38F48}" srcOrd="1" destOrd="0" presId="urn:microsoft.com/office/officeart/2005/8/layout/lProcess1"/>
    <dgm:cxn modelId="{102A9D61-60F0-4839-BB93-26AA1C99964F}" type="presParOf" srcId="{104C75AC-EB06-4619-ABD5-6AD1F07534B0}" destId="{040D1A13-73A1-4E6C-9DC9-2B60A5A59A6D}" srcOrd="2" destOrd="0" presId="urn:microsoft.com/office/officeart/2005/8/layout/lProcess1"/>
    <dgm:cxn modelId="{AFD4C5B0-48B8-4F95-BC6C-9EC1D3DE3938}" type="presParOf" srcId="{104C75AC-EB06-4619-ABD5-6AD1F07534B0}" destId="{2B0C028D-7C50-4491-92CE-17D1B3A58F1B}" srcOrd="3" destOrd="0" presId="urn:microsoft.com/office/officeart/2005/8/layout/lProcess1"/>
    <dgm:cxn modelId="{5947E0E3-8B0B-44E4-88F6-57ADBAE702D9}" type="presParOf" srcId="{104C75AC-EB06-4619-ABD5-6AD1F07534B0}" destId="{209BFBD6-476F-4B18-ADE9-CF66B155C205}" srcOrd="4" destOrd="0" presId="urn:microsoft.com/office/officeart/2005/8/layout/lProcess1"/>
    <dgm:cxn modelId="{B3BADFD2-7F0F-4F0E-9B57-D7B1E04CA31F}" type="presParOf" srcId="{9CBE7987-E69C-4451-99F3-D7942BEB0ED7}" destId="{6193D942-2392-42D3-9011-389B63858606}" srcOrd="5" destOrd="0" presId="urn:microsoft.com/office/officeart/2005/8/layout/lProcess1"/>
    <dgm:cxn modelId="{FA6B29BD-0B0F-450E-852D-7025CA2A53C3}" type="presParOf" srcId="{9CBE7987-E69C-4451-99F3-D7942BEB0ED7}" destId="{EDC410C8-4188-4E5B-ACD2-B0C29DCD0060}" srcOrd="6" destOrd="0" presId="urn:microsoft.com/office/officeart/2005/8/layout/lProcess1"/>
    <dgm:cxn modelId="{2EB5E751-063D-4322-8145-C94852C596BD}" type="presParOf" srcId="{EDC410C8-4188-4E5B-ACD2-B0C29DCD0060}" destId="{5D3212B9-30E4-4C54-912B-DF03F55C89D9}" srcOrd="0" destOrd="0" presId="urn:microsoft.com/office/officeart/2005/8/layout/lProcess1"/>
    <dgm:cxn modelId="{0628B468-BF2D-4754-A03E-A9CF83239E7D}" type="presParOf" srcId="{EDC410C8-4188-4E5B-ACD2-B0C29DCD0060}" destId="{0BADE0E8-7FE2-414A-BA72-40744337CF99}" srcOrd="1" destOrd="0" presId="urn:microsoft.com/office/officeart/2005/8/layout/lProcess1"/>
    <dgm:cxn modelId="{05ABEBAA-0679-41F2-AA69-9F13F42DA038}" type="presParOf" srcId="{EDC410C8-4188-4E5B-ACD2-B0C29DCD0060}" destId="{05FC4019-5983-433A-8BA6-8F65627D03CF}" srcOrd="2" destOrd="0" presId="urn:microsoft.com/office/officeart/2005/8/layout/lProcess1"/>
    <dgm:cxn modelId="{26361EE9-86E8-40F7-904C-E7E081F4B27A}" type="presParOf" srcId="{EDC410C8-4188-4E5B-ACD2-B0C29DCD0060}" destId="{05FBB577-3D19-4011-B237-8FCBD997C27F}" srcOrd="3" destOrd="0" presId="urn:microsoft.com/office/officeart/2005/8/layout/lProcess1"/>
    <dgm:cxn modelId="{D0C0CB85-3E43-477B-98F0-F45A79DC7604}" type="presParOf" srcId="{EDC410C8-4188-4E5B-ACD2-B0C29DCD0060}" destId="{1B08BFB4-49AF-4F45-A555-A033672CF586}" srcOrd="4" destOrd="0" presId="urn:microsoft.com/office/officeart/2005/8/layout/lProcess1"/>
    <dgm:cxn modelId="{40B1690E-0281-417E-AF8F-14F116A936AA}" type="presParOf" srcId="{EDC410C8-4188-4E5B-ACD2-B0C29DCD0060}" destId="{5265B39C-243E-483E-A858-0D986B617FEA}" srcOrd="5" destOrd="0" presId="urn:microsoft.com/office/officeart/2005/8/layout/lProcess1"/>
    <dgm:cxn modelId="{C41E265F-D81E-40F3-BD92-8B3B46E01F12}" type="presParOf" srcId="{EDC410C8-4188-4E5B-ACD2-B0C29DCD0060}" destId="{311F461D-9879-475F-B58D-2294DF9B4729}" srcOrd="6" destOrd="0" presId="urn:microsoft.com/office/officeart/2005/8/layout/lProcess1"/>
    <dgm:cxn modelId="{3B34F073-2FE2-456A-9CF5-857813459BAF}" type="presParOf" srcId="{EDC410C8-4188-4E5B-ACD2-B0C29DCD0060}" destId="{A1CB82A6-65A5-42DA-AE02-0ECE8AF835BA}" srcOrd="7" destOrd="0" presId="urn:microsoft.com/office/officeart/2005/8/layout/lProcess1"/>
    <dgm:cxn modelId="{B3A1868E-353A-4BB1-B5D7-9898000C0724}" type="presParOf" srcId="{EDC410C8-4188-4E5B-ACD2-B0C29DCD0060}" destId="{178E8866-10BB-4084-8EDD-834FB3700B52}" srcOrd="8" destOrd="0" presId="urn:microsoft.com/office/officeart/2005/8/layout/lProcess1"/>
    <dgm:cxn modelId="{159A01C1-6379-43DC-8290-42CCAE910007}" type="presParOf" srcId="{EDC410C8-4188-4E5B-ACD2-B0C29DCD0060}" destId="{310739DE-6C52-433C-894A-7837950131B0}" srcOrd="9" destOrd="0" presId="urn:microsoft.com/office/officeart/2005/8/layout/lProcess1"/>
    <dgm:cxn modelId="{A3B2B227-3FE1-4C3A-9305-D513C32B632B}" type="presParOf" srcId="{EDC410C8-4188-4E5B-ACD2-B0C29DCD0060}" destId="{E739DAA5-69AC-438F-AC3A-01967729434F}" srcOrd="10" destOrd="0" presId="urn:microsoft.com/office/officeart/2005/8/layout/lProcess1"/>
    <dgm:cxn modelId="{49656509-103A-4C2A-A472-D45886D4D050}" type="presParOf" srcId="{EDC410C8-4188-4E5B-ACD2-B0C29DCD0060}" destId="{CE183BAA-25C2-434C-8A81-4272D4469377}" srcOrd="11" destOrd="0" presId="urn:microsoft.com/office/officeart/2005/8/layout/lProcess1"/>
    <dgm:cxn modelId="{C4877B66-03DB-4F7D-B6D7-E0D1DDF8042D}" type="presParOf" srcId="{EDC410C8-4188-4E5B-ACD2-B0C29DCD0060}" destId="{2EC93C77-DCDF-4450-82DD-8EE51CD101F1}" srcOrd="12" destOrd="0" presId="urn:microsoft.com/office/officeart/2005/8/layout/lProcess1"/>
    <dgm:cxn modelId="{52FE1472-7E60-4BFA-B1E0-A81CC5DEF58B}" type="presParOf" srcId="{EDC410C8-4188-4E5B-ACD2-B0C29DCD0060}" destId="{54F87503-A24A-436E-8C98-FC7DC1A77F28}" srcOrd="13" destOrd="0" presId="urn:microsoft.com/office/officeart/2005/8/layout/lProcess1"/>
    <dgm:cxn modelId="{7ED61744-B4D6-4960-8266-F1A95BA6B526}" type="presParOf" srcId="{EDC410C8-4188-4E5B-ACD2-B0C29DCD0060}" destId="{12B48934-C60F-43F3-96F7-366191499FFC}" srcOrd="1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7D2E379-7521-4E4A-9410-BACDE166326F}" type="doc">
      <dgm:prSet loTypeId="urn:microsoft.com/office/officeart/2005/8/layout/hierarchy2" loCatId="hierarchy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hu-HU"/>
        </a:p>
      </dgm:t>
    </dgm:pt>
    <dgm:pt modelId="{D0D48666-BAF1-487B-A097-78D0B2AF5D7A}">
      <dgm:prSet phldrT="[Szöveg]" custT="1"/>
      <dgm:spPr/>
      <dgm:t>
        <a:bodyPr/>
        <a:lstStyle/>
        <a:p>
          <a:r>
            <a:rPr lang="hu-HU" sz="1200" dirty="0" smtClean="0"/>
            <a:t>Államháztartás alrendszerei</a:t>
          </a:r>
          <a:endParaRPr lang="hu-HU" sz="1200" dirty="0"/>
        </a:p>
      </dgm:t>
    </dgm:pt>
    <dgm:pt modelId="{7D65C558-2393-409A-A592-A47B75BF9887}" type="parTrans" cxnId="{7E85A88D-E1B7-4CB5-B0F7-FBEDADB00C6B}">
      <dgm:prSet/>
      <dgm:spPr/>
      <dgm:t>
        <a:bodyPr/>
        <a:lstStyle/>
        <a:p>
          <a:endParaRPr lang="hu-HU"/>
        </a:p>
      </dgm:t>
    </dgm:pt>
    <dgm:pt modelId="{2B2C3054-1361-44C0-8626-224EF548C583}" type="sibTrans" cxnId="{7E85A88D-E1B7-4CB5-B0F7-FBEDADB00C6B}">
      <dgm:prSet/>
      <dgm:spPr/>
      <dgm:t>
        <a:bodyPr/>
        <a:lstStyle/>
        <a:p>
          <a:endParaRPr lang="hu-HU"/>
        </a:p>
      </dgm:t>
    </dgm:pt>
    <dgm:pt modelId="{EA74E913-49D2-4AB7-997B-5585BCA5123B}">
      <dgm:prSet phldrT="[Szöveg]" custT="1"/>
      <dgm:spPr/>
      <dgm:t>
        <a:bodyPr/>
        <a:lstStyle/>
        <a:p>
          <a:r>
            <a:rPr lang="hu-HU" sz="1800" dirty="0" smtClean="0"/>
            <a:t>Központi</a:t>
          </a:r>
          <a:endParaRPr lang="hu-HU" sz="1800" dirty="0"/>
        </a:p>
      </dgm:t>
    </dgm:pt>
    <dgm:pt modelId="{2A78C14D-6371-42FA-818F-69994B2D3E76}" type="parTrans" cxnId="{EEBADB6E-1D10-4F4B-8DCA-B0A9925DB093}">
      <dgm:prSet/>
      <dgm:spPr/>
      <dgm:t>
        <a:bodyPr/>
        <a:lstStyle/>
        <a:p>
          <a:endParaRPr lang="hu-HU"/>
        </a:p>
      </dgm:t>
    </dgm:pt>
    <dgm:pt modelId="{7A5A60CB-20D2-402E-ACC7-E46FBDD2D269}" type="sibTrans" cxnId="{EEBADB6E-1D10-4F4B-8DCA-B0A9925DB093}">
      <dgm:prSet/>
      <dgm:spPr/>
      <dgm:t>
        <a:bodyPr/>
        <a:lstStyle/>
        <a:p>
          <a:endParaRPr lang="hu-HU"/>
        </a:p>
      </dgm:t>
    </dgm:pt>
    <dgm:pt modelId="{32C6216E-0447-4B22-AD19-DE1C92CD04AE}">
      <dgm:prSet phldrT="[Szöveg]" custT="1"/>
      <dgm:spPr/>
      <dgm:t>
        <a:bodyPr/>
        <a:lstStyle/>
        <a:p>
          <a:r>
            <a:rPr lang="hu-HU" sz="1400" dirty="0" smtClean="0"/>
            <a:t>állam,</a:t>
          </a:r>
          <a:endParaRPr lang="hu-HU" sz="1400" dirty="0"/>
        </a:p>
      </dgm:t>
    </dgm:pt>
    <dgm:pt modelId="{A696BB81-4E11-4BB7-8C66-42AF066462EF}" type="parTrans" cxnId="{0E57820E-9AF6-4665-8A9D-B386D358EC80}">
      <dgm:prSet/>
      <dgm:spPr/>
      <dgm:t>
        <a:bodyPr/>
        <a:lstStyle/>
        <a:p>
          <a:endParaRPr lang="hu-HU"/>
        </a:p>
      </dgm:t>
    </dgm:pt>
    <dgm:pt modelId="{18A8D8B1-8134-4A52-952B-172212170D94}" type="sibTrans" cxnId="{0E57820E-9AF6-4665-8A9D-B386D358EC80}">
      <dgm:prSet/>
      <dgm:spPr/>
      <dgm:t>
        <a:bodyPr/>
        <a:lstStyle/>
        <a:p>
          <a:endParaRPr lang="hu-HU"/>
        </a:p>
      </dgm:t>
    </dgm:pt>
    <dgm:pt modelId="{90B4D706-3D41-4700-9155-56CC6AD46091}">
      <dgm:prSet phldrT="[Szöveg]" custT="1"/>
      <dgm:spPr/>
      <dgm:t>
        <a:bodyPr/>
        <a:lstStyle/>
        <a:p>
          <a:r>
            <a:rPr lang="hu-HU" sz="1600" dirty="0" smtClean="0"/>
            <a:t>a helyi önkormányzat,</a:t>
          </a:r>
          <a:endParaRPr lang="hu-HU" sz="1600" dirty="0"/>
        </a:p>
      </dgm:t>
    </dgm:pt>
    <dgm:pt modelId="{C4B8C8EA-4FBC-49D3-A766-925314936245}" type="parTrans" cxnId="{CF553EFC-5E33-4953-9EF8-DD45FD83E688}">
      <dgm:prSet/>
      <dgm:spPr/>
      <dgm:t>
        <a:bodyPr/>
        <a:lstStyle/>
        <a:p>
          <a:endParaRPr lang="hu-HU"/>
        </a:p>
      </dgm:t>
    </dgm:pt>
    <dgm:pt modelId="{5BAACBAB-295E-4172-8D31-8FF1E205C632}" type="sibTrans" cxnId="{CF553EFC-5E33-4953-9EF8-DD45FD83E688}">
      <dgm:prSet/>
      <dgm:spPr/>
      <dgm:t>
        <a:bodyPr/>
        <a:lstStyle/>
        <a:p>
          <a:endParaRPr lang="hu-HU"/>
        </a:p>
      </dgm:t>
    </dgm:pt>
    <dgm:pt modelId="{E6AC31D5-0CCE-4CFF-8BEC-EC4128FBB87D}">
      <dgm:prSet phldrT="[Szöveg]" custT="1"/>
      <dgm:spPr/>
      <dgm:t>
        <a:bodyPr/>
        <a:lstStyle/>
        <a:p>
          <a:r>
            <a:rPr lang="hu-HU" sz="1400" dirty="0" smtClean="0"/>
            <a:t>a központi költségvetési szerv</a:t>
          </a:r>
          <a:endParaRPr lang="hu-HU" sz="1400" dirty="0"/>
        </a:p>
      </dgm:t>
    </dgm:pt>
    <dgm:pt modelId="{29864FE7-1F30-4216-80CD-B7DDFC66A462}" type="parTrans" cxnId="{7DEB0D1A-8FD1-479D-8D80-9FF00E705BD7}">
      <dgm:prSet/>
      <dgm:spPr/>
      <dgm:t>
        <a:bodyPr/>
        <a:lstStyle/>
        <a:p>
          <a:endParaRPr lang="hu-HU"/>
        </a:p>
      </dgm:t>
    </dgm:pt>
    <dgm:pt modelId="{3B6A02BF-94AB-482D-ACC0-1D929811071F}" type="sibTrans" cxnId="{7DEB0D1A-8FD1-479D-8D80-9FF00E705BD7}">
      <dgm:prSet/>
      <dgm:spPr/>
      <dgm:t>
        <a:bodyPr/>
        <a:lstStyle/>
        <a:p>
          <a:endParaRPr lang="hu-HU"/>
        </a:p>
      </dgm:t>
    </dgm:pt>
    <dgm:pt modelId="{E68A29B9-6E4F-45B6-AF2D-5FED3A4647E9}">
      <dgm:prSet phldrT="[Szöveg]" custT="1"/>
      <dgm:spPr/>
      <dgm:t>
        <a:bodyPr/>
        <a:lstStyle/>
        <a:p>
          <a:r>
            <a:rPr lang="hu-HU" sz="1400" dirty="0" smtClean="0"/>
            <a:t>a törvény által az államháztartás központi alrendszerébe sorolt köztestület</a:t>
          </a:r>
          <a:endParaRPr lang="hu-HU" sz="1400" dirty="0"/>
        </a:p>
      </dgm:t>
    </dgm:pt>
    <dgm:pt modelId="{449FD63C-2761-41C1-A5C2-EC6384770B0A}" type="parTrans" cxnId="{DED7A2D7-C569-46D5-AAAC-E0D189B55C73}">
      <dgm:prSet/>
      <dgm:spPr/>
      <dgm:t>
        <a:bodyPr/>
        <a:lstStyle/>
        <a:p>
          <a:endParaRPr lang="hu-HU"/>
        </a:p>
      </dgm:t>
    </dgm:pt>
    <dgm:pt modelId="{74155C60-A223-4CC5-BC3A-00F432615789}" type="sibTrans" cxnId="{DED7A2D7-C569-46D5-AAAC-E0D189B55C73}">
      <dgm:prSet/>
      <dgm:spPr/>
      <dgm:t>
        <a:bodyPr/>
        <a:lstStyle/>
        <a:p>
          <a:endParaRPr lang="hu-HU"/>
        </a:p>
      </dgm:t>
    </dgm:pt>
    <dgm:pt modelId="{79E35996-05D4-476B-80CC-192A34E85332}">
      <dgm:prSet phldrT="[Szöveg]" custT="1"/>
      <dgm:spPr/>
      <dgm:t>
        <a:bodyPr/>
        <a:lstStyle/>
        <a:p>
          <a:r>
            <a:rPr lang="hu-HU" sz="1400" dirty="0" smtClean="0"/>
            <a:t>Önkormányzati</a:t>
          </a:r>
          <a:endParaRPr lang="hu-HU" sz="1400" dirty="0"/>
        </a:p>
      </dgm:t>
    </dgm:pt>
    <dgm:pt modelId="{75CED957-84DC-4031-BCCD-64815F4FD695}" type="parTrans" cxnId="{C698399C-0062-4663-A3C7-7B7E62383301}">
      <dgm:prSet/>
      <dgm:spPr/>
      <dgm:t>
        <a:bodyPr/>
        <a:lstStyle/>
        <a:p>
          <a:endParaRPr lang="hu-HU"/>
        </a:p>
      </dgm:t>
    </dgm:pt>
    <dgm:pt modelId="{C189C8C2-BC36-470F-ABA4-C589E55A4327}" type="sibTrans" cxnId="{C698399C-0062-4663-A3C7-7B7E62383301}">
      <dgm:prSet/>
      <dgm:spPr/>
      <dgm:t>
        <a:bodyPr/>
        <a:lstStyle/>
        <a:p>
          <a:endParaRPr lang="hu-HU"/>
        </a:p>
      </dgm:t>
    </dgm:pt>
    <dgm:pt modelId="{99AEA36B-8B95-40CA-BE5B-576DF3D2BD14}">
      <dgm:prSet phldrT="[Szöveg]" custT="1"/>
      <dgm:spPr/>
      <dgm:t>
        <a:bodyPr/>
        <a:lstStyle/>
        <a:p>
          <a:r>
            <a:rPr lang="hu-HU" sz="1400" dirty="0" smtClean="0"/>
            <a:t>köztestület által irányított köztestületi költségvetési szerv</a:t>
          </a:r>
          <a:endParaRPr lang="hu-HU" sz="1400" dirty="0"/>
        </a:p>
      </dgm:t>
    </dgm:pt>
    <dgm:pt modelId="{3828014F-38E2-4BD3-9C77-B13DBF168832}" type="parTrans" cxnId="{E5C9CB5E-7B54-4E10-99DB-03D8D3230F50}">
      <dgm:prSet/>
      <dgm:spPr/>
      <dgm:t>
        <a:bodyPr/>
        <a:lstStyle/>
        <a:p>
          <a:endParaRPr lang="hu-HU"/>
        </a:p>
      </dgm:t>
    </dgm:pt>
    <dgm:pt modelId="{5CE1031D-A8FA-4342-B1CD-83AE100F0437}" type="sibTrans" cxnId="{E5C9CB5E-7B54-4E10-99DB-03D8D3230F50}">
      <dgm:prSet/>
      <dgm:spPr/>
      <dgm:t>
        <a:bodyPr/>
        <a:lstStyle/>
        <a:p>
          <a:endParaRPr lang="hu-HU"/>
        </a:p>
      </dgm:t>
    </dgm:pt>
    <dgm:pt modelId="{F73D0387-E48B-4F13-9746-6594C3DE6C8B}">
      <dgm:prSet custT="1"/>
      <dgm:spPr/>
      <dgm:t>
        <a:bodyPr/>
        <a:lstStyle/>
        <a:p>
          <a:r>
            <a:rPr lang="hu-HU" sz="1600" dirty="0" smtClean="0"/>
            <a:t>nemzetiségi önkormányzat</a:t>
          </a:r>
          <a:endParaRPr lang="hu-HU" sz="1600" dirty="0"/>
        </a:p>
      </dgm:t>
    </dgm:pt>
    <dgm:pt modelId="{F1C54443-30F6-4BC4-8164-35EDDA49953C}" type="parTrans" cxnId="{BB1678BE-A7BE-4AFC-9378-70C0580AD8F3}">
      <dgm:prSet/>
      <dgm:spPr/>
      <dgm:t>
        <a:bodyPr/>
        <a:lstStyle/>
        <a:p>
          <a:endParaRPr lang="hu-HU"/>
        </a:p>
      </dgm:t>
    </dgm:pt>
    <dgm:pt modelId="{FDE785A1-2330-49C6-8CDA-658DD3F2CAD1}" type="sibTrans" cxnId="{BB1678BE-A7BE-4AFC-9378-70C0580AD8F3}">
      <dgm:prSet/>
      <dgm:spPr/>
      <dgm:t>
        <a:bodyPr/>
        <a:lstStyle/>
        <a:p>
          <a:endParaRPr lang="hu-HU"/>
        </a:p>
      </dgm:t>
    </dgm:pt>
    <dgm:pt modelId="{78753BBF-B58D-4424-BF73-109FAB6AD81E}">
      <dgm:prSet custT="1"/>
      <dgm:spPr/>
      <dgm:t>
        <a:bodyPr/>
        <a:lstStyle/>
        <a:p>
          <a:r>
            <a:rPr lang="hu-HU" sz="1600" dirty="0" smtClean="0"/>
            <a:t>a vonatkozó törvény által létrehozott társulás</a:t>
          </a:r>
          <a:endParaRPr lang="hu-HU" sz="1600" dirty="0"/>
        </a:p>
      </dgm:t>
    </dgm:pt>
    <dgm:pt modelId="{35326F1F-EA87-4514-A461-516DE60802EF}" type="parTrans" cxnId="{AEBB7257-C05E-4972-9011-5610C461630D}">
      <dgm:prSet/>
      <dgm:spPr/>
      <dgm:t>
        <a:bodyPr/>
        <a:lstStyle/>
        <a:p>
          <a:endParaRPr lang="hu-HU"/>
        </a:p>
      </dgm:t>
    </dgm:pt>
    <dgm:pt modelId="{7A43BEB1-5C80-4D2E-AB4C-4E4D850B59E7}" type="sibTrans" cxnId="{AEBB7257-C05E-4972-9011-5610C461630D}">
      <dgm:prSet/>
      <dgm:spPr/>
      <dgm:t>
        <a:bodyPr/>
        <a:lstStyle/>
        <a:p>
          <a:endParaRPr lang="hu-HU"/>
        </a:p>
      </dgm:t>
    </dgm:pt>
    <dgm:pt modelId="{E96B1FD5-CC16-4D48-8F0A-F4927B7E0AF7}">
      <dgm:prSet custT="1"/>
      <dgm:spPr/>
      <dgm:t>
        <a:bodyPr/>
        <a:lstStyle/>
        <a:p>
          <a:r>
            <a:rPr lang="hu-HU" sz="1600" dirty="0" smtClean="0"/>
            <a:t>a térségi fejlesztési tanács</a:t>
          </a:r>
          <a:endParaRPr lang="hu-HU" sz="1600" dirty="0"/>
        </a:p>
      </dgm:t>
    </dgm:pt>
    <dgm:pt modelId="{8980EB7B-2744-4A3C-9097-24E197DECC10}" type="parTrans" cxnId="{67014AC6-3F42-4AE6-BEDE-9B4271503554}">
      <dgm:prSet/>
      <dgm:spPr/>
      <dgm:t>
        <a:bodyPr/>
        <a:lstStyle/>
        <a:p>
          <a:endParaRPr lang="hu-HU"/>
        </a:p>
      </dgm:t>
    </dgm:pt>
    <dgm:pt modelId="{8347B667-449C-474B-B282-CB7B677347B2}" type="sibTrans" cxnId="{67014AC6-3F42-4AE6-BEDE-9B4271503554}">
      <dgm:prSet/>
      <dgm:spPr/>
      <dgm:t>
        <a:bodyPr/>
        <a:lstStyle/>
        <a:p>
          <a:endParaRPr lang="hu-HU"/>
        </a:p>
      </dgm:t>
    </dgm:pt>
    <dgm:pt modelId="{E8541AFE-1853-4D85-BA2A-9750B1834063}">
      <dgm:prSet custT="1"/>
      <dgm:spPr/>
      <dgm:t>
        <a:bodyPr/>
        <a:lstStyle/>
        <a:p>
          <a:r>
            <a:rPr lang="hu-HU" sz="1600" dirty="0" smtClean="0"/>
            <a:t>a területfejlesztési önkormányzati társulás</a:t>
          </a:r>
          <a:endParaRPr lang="hu-HU" sz="1600" dirty="0"/>
        </a:p>
      </dgm:t>
    </dgm:pt>
    <dgm:pt modelId="{86E5933E-0791-4E5D-8663-8CDD0780BD0E}" type="parTrans" cxnId="{B5957B03-ABDF-444A-94DE-83EAABF95543}">
      <dgm:prSet/>
      <dgm:spPr/>
      <dgm:t>
        <a:bodyPr/>
        <a:lstStyle/>
        <a:p>
          <a:endParaRPr lang="hu-HU"/>
        </a:p>
      </dgm:t>
    </dgm:pt>
    <dgm:pt modelId="{DF0894FF-A3EF-4DC1-BB30-259065C47480}" type="sibTrans" cxnId="{B5957B03-ABDF-444A-94DE-83EAABF95543}">
      <dgm:prSet/>
      <dgm:spPr/>
      <dgm:t>
        <a:bodyPr/>
        <a:lstStyle/>
        <a:p>
          <a:endParaRPr lang="hu-HU"/>
        </a:p>
      </dgm:t>
    </dgm:pt>
    <dgm:pt modelId="{E9EB181B-C5B7-4908-BCE4-4AEBD9B7C6E3}">
      <dgm:prSet custT="1"/>
      <dgm:spPr/>
      <dgm:t>
        <a:bodyPr/>
        <a:lstStyle/>
        <a:p>
          <a:r>
            <a:rPr lang="hu-HU" sz="1600" dirty="0" smtClean="0"/>
            <a:t>az előbbiek által irányított költségvetési szerv</a:t>
          </a:r>
          <a:endParaRPr lang="hu-HU" sz="1600" dirty="0"/>
        </a:p>
      </dgm:t>
    </dgm:pt>
    <dgm:pt modelId="{99AEB2B6-9497-4D1A-ACDC-6058F67249D9}" type="parTrans" cxnId="{64B833B6-97B0-4FD6-B678-03B9881795A1}">
      <dgm:prSet/>
      <dgm:spPr/>
      <dgm:t>
        <a:bodyPr/>
        <a:lstStyle/>
        <a:p>
          <a:endParaRPr lang="hu-HU"/>
        </a:p>
      </dgm:t>
    </dgm:pt>
    <dgm:pt modelId="{9071FBB2-3B89-4543-A537-DFD93B04821E}" type="sibTrans" cxnId="{64B833B6-97B0-4FD6-B678-03B9881795A1}">
      <dgm:prSet/>
      <dgm:spPr/>
      <dgm:t>
        <a:bodyPr/>
        <a:lstStyle/>
        <a:p>
          <a:endParaRPr lang="hu-HU"/>
        </a:p>
      </dgm:t>
    </dgm:pt>
    <dgm:pt modelId="{1462C6CB-93E8-4280-AC61-2A1E34D4CCF3}">
      <dgm:prSet/>
      <dgm:spPr/>
      <dgm:t>
        <a:bodyPr/>
        <a:lstStyle/>
        <a:p>
          <a:r>
            <a:rPr lang="hu-HU" dirty="0" smtClean="0"/>
            <a:t>4. Államháztartás alrendszerei</a:t>
          </a:r>
          <a:endParaRPr lang="hu-HU" dirty="0"/>
        </a:p>
      </dgm:t>
    </dgm:pt>
    <dgm:pt modelId="{ACF8F53F-48BC-4A06-94D0-C50CDB15C5AD}" type="parTrans" cxnId="{98A4BE22-8B60-42AE-B209-30F58304D21A}">
      <dgm:prSet/>
      <dgm:spPr/>
      <dgm:t>
        <a:bodyPr/>
        <a:lstStyle/>
        <a:p>
          <a:endParaRPr lang="hu-HU"/>
        </a:p>
      </dgm:t>
    </dgm:pt>
    <dgm:pt modelId="{8513D1DB-B8B7-42CB-9C36-3D21018CA87C}" type="sibTrans" cxnId="{98A4BE22-8B60-42AE-B209-30F58304D21A}">
      <dgm:prSet/>
      <dgm:spPr/>
      <dgm:t>
        <a:bodyPr/>
        <a:lstStyle/>
        <a:p>
          <a:endParaRPr lang="hu-HU"/>
        </a:p>
      </dgm:t>
    </dgm:pt>
    <dgm:pt modelId="{4134BCC8-8461-4306-BCD1-ECD9C172B88F}" type="pres">
      <dgm:prSet presAssocID="{07D2E379-7521-4E4A-9410-BACDE166326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22FF490C-E018-4E68-A949-02ACFFADE43A}" type="pres">
      <dgm:prSet presAssocID="{D0D48666-BAF1-487B-A097-78D0B2AF5D7A}" presName="root1" presStyleCnt="0"/>
      <dgm:spPr/>
    </dgm:pt>
    <dgm:pt modelId="{7D025FF3-235F-4B83-889C-F504EE5FB1F3}" type="pres">
      <dgm:prSet presAssocID="{D0D48666-BAF1-487B-A097-78D0B2AF5D7A}" presName="LevelOneTextNode" presStyleLbl="node0" presStyleIdx="0" presStyleCnt="2" custScaleX="276640" custScaleY="198026" custLinFactX="-100000" custLinFactY="-45594" custLinFactNeighborX="-165429" custLinFactNeighborY="-100000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1E289048-AFCE-4D45-A220-156CAAD335A3}" type="pres">
      <dgm:prSet presAssocID="{D0D48666-BAF1-487B-A097-78D0B2AF5D7A}" presName="level2hierChild" presStyleCnt="0"/>
      <dgm:spPr/>
    </dgm:pt>
    <dgm:pt modelId="{9E795E2A-3261-49E6-A0A9-F848E3E7F4E1}" type="pres">
      <dgm:prSet presAssocID="{2A78C14D-6371-42FA-818F-69994B2D3E76}" presName="conn2-1" presStyleLbl="parChTrans1D2" presStyleIdx="0" presStyleCnt="2"/>
      <dgm:spPr/>
      <dgm:t>
        <a:bodyPr/>
        <a:lstStyle/>
        <a:p>
          <a:endParaRPr lang="hu-HU"/>
        </a:p>
      </dgm:t>
    </dgm:pt>
    <dgm:pt modelId="{45050D96-ED1B-4E83-ABC2-3B6C1F131210}" type="pres">
      <dgm:prSet presAssocID="{2A78C14D-6371-42FA-818F-69994B2D3E76}" presName="connTx" presStyleLbl="parChTrans1D2" presStyleIdx="0" presStyleCnt="2"/>
      <dgm:spPr/>
      <dgm:t>
        <a:bodyPr/>
        <a:lstStyle/>
        <a:p>
          <a:endParaRPr lang="hu-HU"/>
        </a:p>
      </dgm:t>
    </dgm:pt>
    <dgm:pt modelId="{11DC062A-2AEF-493F-8CED-3BB48756CA81}" type="pres">
      <dgm:prSet presAssocID="{EA74E913-49D2-4AB7-997B-5585BCA5123B}" presName="root2" presStyleCnt="0"/>
      <dgm:spPr/>
    </dgm:pt>
    <dgm:pt modelId="{53A90595-7A77-4A97-8CB1-45662F645036}" type="pres">
      <dgm:prSet presAssocID="{EA74E913-49D2-4AB7-997B-5585BCA5123B}" presName="LevelTwoTextNode" presStyleLbl="node2" presStyleIdx="0" presStyleCnt="2" custLinFactNeighborX="20232" custLinFactNeighborY="-57935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E2C488AD-EBB8-448D-9A7A-F545B04437E4}" type="pres">
      <dgm:prSet presAssocID="{EA74E913-49D2-4AB7-997B-5585BCA5123B}" presName="level3hierChild" presStyleCnt="0"/>
      <dgm:spPr/>
    </dgm:pt>
    <dgm:pt modelId="{3FD60292-E291-488D-BAB6-A2B14D92BB6F}" type="pres">
      <dgm:prSet presAssocID="{A696BB81-4E11-4BB7-8C66-42AF066462EF}" presName="conn2-1" presStyleLbl="parChTrans1D3" presStyleIdx="0" presStyleCnt="10"/>
      <dgm:spPr/>
      <dgm:t>
        <a:bodyPr/>
        <a:lstStyle/>
        <a:p>
          <a:endParaRPr lang="hu-HU"/>
        </a:p>
      </dgm:t>
    </dgm:pt>
    <dgm:pt modelId="{BDC5260E-8D50-459D-97BB-78B5DFDB08F3}" type="pres">
      <dgm:prSet presAssocID="{A696BB81-4E11-4BB7-8C66-42AF066462EF}" presName="connTx" presStyleLbl="parChTrans1D3" presStyleIdx="0" presStyleCnt="10"/>
      <dgm:spPr/>
      <dgm:t>
        <a:bodyPr/>
        <a:lstStyle/>
        <a:p>
          <a:endParaRPr lang="hu-HU"/>
        </a:p>
      </dgm:t>
    </dgm:pt>
    <dgm:pt modelId="{3F625CBB-EE80-434B-B4D8-62222B1B6E08}" type="pres">
      <dgm:prSet presAssocID="{32C6216E-0447-4B22-AD19-DE1C92CD04AE}" presName="root2" presStyleCnt="0"/>
      <dgm:spPr/>
    </dgm:pt>
    <dgm:pt modelId="{FF19626C-0727-45AB-9755-68DCB97DD77E}" type="pres">
      <dgm:prSet presAssocID="{32C6216E-0447-4B22-AD19-DE1C92CD04AE}" presName="LevelTwoTextNode" presStyleLbl="node3" presStyleIdx="0" presStyleCnt="10" custScaleX="339645" custLinFactX="22147" custLinFactNeighborX="100000" custLinFactNeighborY="-20291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0FF764BB-8559-454C-B0E2-A6D1717AC682}" type="pres">
      <dgm:prSet presAssocID="{32C6216E-0447-4B22-AD19-DE1C92CD04AE}" presName="level3hierChild" presStyleCnt="0"/>
      <dgm:spPr/>
    </dgm:pt>
    <dgm:pt modelId="{736565F7-56EB-4329-B25F-B0CB0E6DAD51}" type="pres">
      <dgm:prSet presAssocID="{29864FE7-1F30-4216-80CD-B7DDFC66A462}" presName="conn2-1" presStyleLbl="parChTrans1D3" presStyleIdx="1" presStyleCnt="10"/>
      <dgm:spPr/>
      <dgm:t>
        <a:bodyPr/>
        <a:lstStyle/>
        <a:p>
          <a:endParaRPr lang="hu-HU"/>
        </a:p>
      </dgm:t>
    </dgm:pt>
    <dgm:pt modelId="{2DEFF31F-4C75-437B-A8A8-0393CFE8FE8B}" type="pres">
      <dgm:prSet presAssocID="{29864FE7-1F30-4216-80CD-B7DDFC66A462}" presName="connTx" presStyleLbl="parChTrans1D3" presStyleIdx="1" presStyleCnt="10"/>
      <dgm:spPr/>
      <dgm:t>
        <a:bodyPr/>
        <a:lstStyle/>
        <a:p>
          <a:endParaRPr lang="hu-HU"/>
        </a:p>
      </dgm:t>
    </dgm:pt>
    <dgm:pt modelId="{E3A6FBBF-205C-413D-BB62-498757E45629}" type="pres">
      <dgm:prSet presAssocID="{E6AC31D5-0CCE-4CFF-8BEC-EC4128FBB87D}" presName="root2" presStyleCnt="0"/>
      <dgm:spPr/>
    </dgm:pt>
    <dgm:pt modelId="{6341C8C7-2CBE-4372-A797-006C4A411236}" type="pres">
      <dgm:prSet presAssocID="{E6AC31D5-0CCE-4CFF-8BEC-EC4128FBB87D}" presName="LevelTwoTextNode" presStyleLbl="node3" presStyleIdx="1" presStyleCnt="10" custScaleX="339645" custLinFactX="28125" custLinFactNeighborX="100000" custLinFactNeighborY="-16860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0DA15B3E-7BEA-4BFB-9BD4-CFAFD8435287}" type="pres">
      <dgm:prSet presAssocID="{E6AC31D5-0CCE-4CFF-8BEC-EC4128FBB87D}" presName="level3hierChild" presStyleCnt="0"/>
      <dgm:spPr/>
    </dgm:pt>
    <dgm:pt modelId="{3D5C45FA-CB30-4267-9B05-694772F95023}" type="pres">
      <dgm:prSet presAssocID="{449FD63C-2761-41C1-A5C2-EC6384770B0A}" presName="conn2-1" presStyleLbl="parChTrans1D3" presStyleIdx="2" presStyleCnt="10"/>
      <dgm:spPr/>
      <dgm:t>
        <a:bodyPr/>
        <a:lstStyle/>
        <a:p>
          <a:endParaRPr lang="hu-HU"/>
        </a:p>
      </dgm:t>
    </dgm:pt>
    <dgm:pt modelId="{158AC54B-E691-4716-9A3E-71265D88C505}" type="pres">
      <dgm:prSet presAssocID="{449FD63C-2761-41C1-A5C2-EC6384770B0A}" presName="connTx" presStyleLbl="parChTrans1D3" presStyleIdx="2" presStyleCnt="10"/>
      <dgm:spPr/>
      <dgm:t>
        <a:bodyPr/>
        <a:lstStyle/>
        <a:p>
          <a:endParaRPr lang="hu-HU"/>
        </a:p>
      </dgm:t>
    </dgm:pt>
    <dgm:pt modelId="{671BFB18-2966-41E9-AB53-F5C03B4494DD}" type="pres">
      <dgm:prSet presAssocID="{E68A29B9-6E4F-45B6-AF2D-5FED3A4647E9}" presName="root2" presStyleCnt="0"/>
      <dgm:spPr/>
    </dgm:pt>
    <dgm:pt modelId="{C752F0C6-AD59-41CA-A384-D383A5AD1C2E}" type="pres">
      <dgm:prSet presAssocID="{E68A29B9-6E4F-45B6-AF2D-5FED3A4647E9}" presName="LevelTwoTextNode" presStyleLbl="node3" presStyleIdx="2" presStyleCnt="10" custScaleX="339645" custLinFactX="24917" custLinFactNeighborX="100000" custLinFactNeighborY="-699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647953BE-3E6A-4436-8DDF-221984AC37EB}" type="pres">
      <dgm:prSet presAssocID="{E68A29B9-6E4F-45B6-AF2D-5FED3A4647E9}" presName="level3hierChild" presStyleCnt="0"/>
      <dgm:spPr/>
    </dgm:pt>
    <dgm:pt modelId="{832DBAC5-BE86-402B-BE98-5B3A55E17C60}" type="pres">
      <dgm:prSet presAssocID="{3828014F-38E2-4BD3-9C77-B13DBF168832}" presName="conn2-1" presStyleLbl="parChTrans1D3" presStyleIdx="3" presStyleCnt="10"/>
      <dgm:spPr/>
      <dgm:t>
        <a:bodyPr/>
        <a:lstStyle/>
        <a:p>
          <a:endParaRPr lang="hu-HU"/>
        </a:p>
      </dgm:t>
    </dgm:pt>
    <dgm:pt modelId="{AFFAA05D-7889-4303-9D2F-3E97766536F9}" type="pres">
      <dgm:prSet presAssocID="{3828014F-38E2-4BD3-9C77-B13DBF168832}" presName="connTx" presStyleLbl="parChTrans1D3" presStyleIdx="3" presStyleCnt="10"/>
      <dgm:spPr/>
      <dgm:t>
        <a:bodyPr/>
        <a:lstStyle/>
        <a:p>
          <a:endParaRPr lang="hu-HU"/>
        </a:p>
      </dgm:t>
    </dgm:pt>
    <dgm:pt modelId="{5C65C182-C60E-4DC3-87BA-FD96A4D15741}" type="pres">
      <dgm:prSet presAssocID="{99AEA36B-8B95-40CA-BE5B-576DF3D2BD14}" presName="root2" presStyleCnt="0"/>
      <dgm:spPr/>
    </dgm:pt>
    <dgm:pt modelId="{52272AF2-8089-4496-8E51-4C08D41401EC}" type="pres">
      <dgm:prSet presAssocID="{99AEA36B-8B95-40CA-BE5B-576DF3D2BD14}" presName="LevelTwoTextNode" presStyleLbl="node3" presStyleIdx="3" presStyleCnt="10" custScaleX="339645" custLinFactX="21784" custLinFactNeighborX="100000" custLinFactNeighborY="-1053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22A7D06E-E7E0-4A18-B106-994E665DF843}" type="pres">
      <dgm:prSet presAssocID="{99AEA36B-8B95-40CA-BE5B-576DF3D2BD14}" presName="level3hierChild" presStyleCnt="0"/>
      <dgm:spPr/>
    </dgm:pt>
    <dgm:pt modelId="{6621FDBA-4BA6-42C7-9D1A-461DE26536B2}" type="pres">
      <dgm:prSet presAssocID="{75CED957-84DC-4031-BCCD-64815F4FD695}" presName="conn2-1" presStyleLbl="parChTrans1D2" presStyleIdx="1" presStyleCnt="2"/>
      <dgm:spPr/>
      <dgm:t>
        <a:bodyPr/>
        <a:lstStyle/>
        <a:p>
          <a:endParaRPr lang="hu-HU"/>
        </a:p>
      </dgm:t>
    </dgm:pt>
    <dgm:pt modelId="{6D7B0EBC-2DE3-47BD-9F03-D9567588E7C6}" type="pres">
      <dgm:prSet presAssocID="{75CED957-84DC-4031-BCCD-64815F4FD695}" presName="connTx" presStyleLbl="parChTrans1D2" presStyleIdx="1" presStyleCnt="2"/>
      <dgm:spPr/>
      <dgm:t>
        <a:bodyPr/>
        <a:lstStyle/>
        <a:p>
          <a:endParaRPr lang="hu-HU"/>
        </a:p>
      </dgm:t>
    </dgm:pt>
    <dgm:pt modelId="{FD2FC42B-8BB5-487D-981F-68EFBE01E81F}" type="pres">
      <dgm:prSet presAssocID="{79E35996-05D4-476B-80CC-192A34E85332}" presName="root2" presStyleCnt="0"/>
      <dgm:spPr/>
    </dgm:pt>
    <dgm:pt modelId="{6A395758-58F9-4522-A566-3B168FC0BBF2}" type="pres">
      <dgm:prSet presAssocID="{79E35996-05D4-476B-80CC-192A34E85332}" presName="LevelTwoTextNode" presStyleLbl="node2" presStyleIdx="1" presStyleCnt="2" custScaleX="128482" custLinFactNeighborX="-1886" custLinFactNeighborY="-86749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6B86CD3B-91DF-419D-9ABC-B4F6B7198817}" type="pres">
      <dgm:prSet presAssocID="{79E35996-05D4-476B-80CC-192A34E85332}" presName="level3hierChild" presStyleCnt="0"/>
      <dgm:spPr/>
    </dgm:pt>
    <dgm:pt modelId="{8392A7E9-713F-459B-8CE1-72DC07C851E9}" type="pres">
      <dgm:prSet presAssocID="{C4B8C8EA-4FBC-49D3-A766-925314936245}" presName="conn2-1" presStyleLbl="parChTrans1D3" presStyleIdx="4" presStyleCnt="10"/>
      <dgm:spPr/>
      <dgm:t>
        <a:bodyPr/>
        <a:lstStyle/>
        <a:p>
          <a:endParaRPr lang="hu-HU"/>
        </a:p>
      </dgm:t>
    </dgm:pt>
    <dgm:pt modelId="{98EB6F6C-8D23-435A-95CB-2A85ACA91085}" type="pres">
      <dgm:prSet presAssocID="{C4B8C8EA-4FBC-49D3-A766-925314936245}" presName="connTx" presStyleLbl="parChTrans1D3" presStyleIdx="4" presStyleCnt="10"/>
      <dgm:spPr/>
      <dgm:t>
        <a:bodyPr/>
        <a:lstStyle/>
        <a:p>
          <a:endParaRPr lang="hu-HU"/>
        </a:p>
      </dgm:t>
    </dgm:pt>
    <dgm:pt modelId="{4DF9DDD2-4D22-4EC9-8863-F8A6BBCDD77D}" type="pres">
      <dgm:prSet presAssocID="{90B4D706-3D41-4700-9155-56CC6AD46091}" presName="root2" presStyleCnt="0"/>
      <dgm:spPr/>
    </dgm:pt>
    <dgm:pt modelId="{B0EDBCC1-D3C0-4307-8074-164877A84641}" type="pres">
      <dgm:prSet presAssocID="{90B4D706-3D41-4700-9155-56CC6AD46091}" presName="LevelTwoTextNode" presStyleLbl="node3" presStyleIdx="4" presStyleCnt="10" custScaleX="342118" custLinFactX="1802" custLinFactNeighborX="100000" custLinFactNeighborY="11870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27A3A782-2128-4038-99E5-A6508D04D43D}" type="pres">
      <dgm:prSet presAssocID="{90B4D706-3D41-4700-9155-56CC6AD46091}" presName="level3hierChild" presStyleCnt="0"/>
      <dgm:spPr/>
    </dgm:pt>
    <dgm:pt modelId="{1D8FCC76-E8C4-44BC-9945-8CC72EC315E5}" type="pres">
      <dgm:prSet presAssocID="{F1C54443-30F6-4BC4-8164-35EDDA49953C}" presName="conn2-1" presStyleLbl="parChTrans1D3" presStyleIdx="5" presStyleCnt="10"/>
      <dgm:spPr/>
      <dgm:t>
        <a:bodyPr/>
        <a:lstStyle/>
        <a:p>
          <a:endParaRPr lang="hu-HU"/>
        </a:p>
      </dgm:t>
    </dgm:pt>
    <dgm:pt modelId="{FB4C4452-5A8D-42D9-A690-147EF448D012}" type="pres">
      <dgm:prSet presAssocID="{F1C54443-30F6-4BC4-8164-35EDDA49953C}" presName="connTx" presStyleLbl="parChTrans1D3" presStyleIdx="5" presStyleCnt="10"/>
      <dgm:spPr/>
      <dgm:t>
        <a:bodyPr/>
        <a:lstStyle/>
        <a:p>
          <a:endParaRPr lang="hu-HU"/>
        </a:p>
      </dgm:t>
    </dgm:pt>
    <dgm:pt modelId="{F1A81225-EB03-4EAE-85BD-D27661BC0741}" type="pres">
      <dgm:prSet presAssocID="{F73D0387-E48B-4F13-9746-6594C3DE6C8B}" presName="root2" presStyleCnt="0"/>
      <dgm:spPr/>
    </dgm:pt>
    <dgm:pt modelId="{9F4A00CA-1E7A-422D-8186-0FB363255CC8}" type="pres">
      <dgm:prSet presAssocID="{F73D0387-E48B-4F13-9746-6594C3DE6C8B}" presName="LevelTwoTextNode" presStyleLbl="node3" presStyleIdx="5" presStyleCnt="10" custScaleX="279412" custLinFactX="45602" custLinFactNeighborX="100000" custLinFactNeighborY="1145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96734689-B15E-4C80-AC85-A95B2D15F0EC}" type="pres">
      <dgm:prSet presAssocID="{F73D0387-E48B-4F13-9746-6594C3DE6C8B}" presName="level3hierChild" presStyleCnt="0"/>
      <dgm:spPr/>
    </dgm:pt>
    <dgm:pt modelId="{1D755D05-8FFF-4BB7-9D97-1CA85E57B20E}" type="pres">
      <dgm:prSet presAssocID="{35326F1F-EA87-4514-A461-516DE60802EF}" presName="conn2-1" presStyleLbl="parChTrans1D3" presStyleIdx="6" presStyleCnt="10"/>
      <dgm:spPr/>
      <dgm:t>
        <a:bodyPr/>
        <a:lstStyle/>
        <a:p>
          <a:endParaRPr lang="hu-HU"/>
        </a:p>
      </dgm:t>
    </dgm:pt>
    <dgm:pt modelId="{401A55A9-D58F-4DCD-9392-EEF31EF6C86F}" type="pres">
      <dgm:prSet presAssocID="{35326F1F-EA87-4514-A461-516DE60802EF}" presName="connTx" presStyleLbl="parChTrans1D3" presStyleIdx="6" presStyleCnt="10"/>
      <dgm:spPr/>
      <dgm:t>
        <a:bodyPr/>
        <a:lstStyle/>
        <a:p>
          <a:endParaRPr lang="hu-HU"/>
        </a:p>
      </dgm:t>
    </dgm:pt>
    <dgm:pt modelId="{94D1DF9B-A577-4787-8FD2-6217E44B73AF}" type="pres">
      <dgm:prSet presAssocID="{78753BBF-B58D-4424-BF73-109FAB6AD81E}" presName="root2" presStyleCnt="0"/>
      <dgm:spPr/>
    </dgm:pt>
    <dgm:pt modelId="{D1516619-E627-44A9-A44A-1086370F3BBE}" type="pres">
      <dgm:prSet presAssocID="{78753BBF-B58D-4424-BF73-109FAB6AD81E}" presName="LevelTwoTextNode" presStyleLbl="node3" presStyleIdx="6" presStyleCnt="10" custScaleX="275222" custLinFactX="58747" custLinFactNeighborX="100000" custLinFactNeighborY="33960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9784CFA5-D02D-4484-896E-AC7C67CAC11B}" type="pres">
      <dgm:prSet presAssocID="{78753BBF-B58D-4424-BF73-109FAB6AD81E}" presName="level3hierChild" presStyleCnt="0"/>
      <dgm:spPr/>
    </dgm:pt>
    <dgm:pt modelId="{6D50FA41-0452-47F3-A981-D08AF9EBC9EA}" type="pres">
      <dgm:prSet presAssocID="{86E5933E-0791-4E5D-8663-8CDD0780BD0E}" presName="conn2-1" presStyleLbl="parChTrans1D3" presStyleIdx="7" presStyleCnt="10"/>
      <dgm:spPr/>
      <dgm:t>
        <a:bodyPr/>
        <a:lstStyle/>
        <a:p>
          <a:endParaRPr lang="hu-HU"/>
        </a:p>
      </dgm:t>
    </dgm:pt>
    <dgm:pt modelId="{AFCB0B9D-C652-47BD-A851-E9D3A9A631E0}" type="pres">
      <dgm:prSet presAssocID="{86E5933E-0791-4E5D-8663-8CDD0780BD0E}" presName="connTx" presStyleLbl="parChTrans1D3" presStyleIdx="7" presStyleCnt="10"/>
      <dgm:spPr/>
      <dgm:t>
        <a:bodyPr/>
        <a:lstStyle/>
        <a:p>
          <a:endParaRPr lang="hu-HU"/>
        </a:p>
      </dgm:t>
    </dgm:pt>
    <dgm:pt modelId="{3DFDB146-36AB-4C7C-B232-343FDA39FB6A}" type="pres">
      <dgm:prSet presAssocID="{E8541AFE-1853-4D85-BA2A-9750B1834063}" presName="root2" presStyleCnt="0"/>
      <dgm:spPr/>
    </dgm:pt>
    <dgm:pt modelId="{A51D1941-704E-4D52-B40E-6467960BFC78}" type="pres">
      <dgm:prSet presAssocID="{E8541AFE-1853-4D85-BA2A-9750B1834063}" presName="LevelTwoTextNode" presStyleLbl="node3" presStyleIdx="7" presStyleCnt="10" custScaleX="293645" custLinFactX="35043" custLinFactNeighborX="100000" custLinFactNeighborY="24645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C2843DCB-D2BB-4A49-A6C4-2409F716245B}" type="pres">
      <dgm:prSet presAssocID="{E8541AFE-1853-4D85-BA2A-9750B1834063}" presName="level3hierChild" presStyleCnt="0"/>
      <dgm:spPr/>
    </dgm:pt>
    <dgm:pt modelId="{A5DF1196-ED87-4526-8691-F2017577F2DA}" type="pres">
      <dgm:prSet presAssocID="{8980EB7B-2744-4A3C-9097-24E197DECC10}" presName="conn2-1" presStyleLbl="parChTrans1D3" presStyleIdx="8" presStyleCnt="10"/>
      <dgm:spPr/>
      <dgm:t>
        <a:bodyPr/>
        <a:lstStyle/>
        <a:p>
          <a:endParaRPr lang="hu-HU"/>
        </a:p>
      </dgm:t>
    </dgm:pt>
    <dgm:pt modelId="{D4CF7842-FFE8-47EE-807C-2871DF34770D}" type="pres">
      <dgm:prSet presAssocID="{8980EB7B-2744-4A3C-9097-24E197DECC10}" presName="connTx" presStyleLbl="parChTrans1D3" presStyleIdx="8" presStyleCnt="10"/>
      <dgm:spPr/>
      <dgm:t>
        <a:bodyPr/>
        <a:lstStyle/>
        <a:p>
          <a:endParaRPr lang="hu-HU"/>
        </a:p>
      </dgm:t>
    </dgm:pt>
    <dgm:pt modelId="{7EEE7A3B-ED35-4490-AE2B-FF1D85E81E23}" type="pres">
      <dgm:prSet presAssocID="{E96B1FD5-CC16-4D48-8F0A-F4927B7E0AF7}" presName="root2" presStyleCnt="0"/>
      <dgm:spPr/>
    </dgm:pt>
    <dgm:pt modelId="{A0605F75-F9C5-40F4-998E-78946461F694}" type="pres">
      <dgm:prSet presAssocID="{E96B1FD5-CC16-4D48-8F0A-F4927B7E0AF7}" presName="LevelTwoTextNode" presStyleLbl="node3" presStyleIdx="8" presStyleCnt="10" custScaleX="209674" custLinFactY="58638" custLinFactNeighborX="-51168" custLinFactNeighborY="100000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9FB61B18-CAE3-49AE-A668-A7796E05243A}" type="pres">
      <dgm:prSet presAssocID="{E96B1FD5-CC16-4D48-8F0A-F4927B7E0AF7}" presName="level3hierChild" presStyleCnt="0"/>
      <dgm:spPr/>
    </dgm:pt>
    <dgm:pt modelId="{E8F51350-3206-4457-8A54-4514EBD82643}" type="pres">
      <dgm:prSet presAssocID="{99AEB2B6-9497-4D1A-ACDC-6058F67249D9}" presName="conn2-1" presStyleLbl="parChTrans1D3" presStyleIdx="9" presStyleCnt="10"/>
      <dgm:spPr/>
      <dgm:t>
        <a:bodyPr/>
        <a:lstStyle/>
        <a:p>
          <a:endParaRPr lang="hu-HU"/>
        </a:p>
      </dgm:t>
    </dgm:pt>
    <dgm:pt modelId="{6E7D20BE-234E-406F-8ED1-D00D30B85DA5}" type="pres">
      <dgm:prSet presAssocID="{99AEB2B6-9497-4D1A-ACDC-6058F67249D9}" presName="connTx" presStyleLbl="parChTrans1D3" presStyleIdx="9" presStyleCnt="10"/>
      <dgm:spPr/>
      <dgm:t>
        <a:bodyPr/>
        <a:lstStyle/>
        <a:p>
          <a:endParaRPr lang="hu-HU"/>
        </a:p>
      </dgm:t>
    </dgm:pt>
    <dgm:pt modelId="{FC5AA638-CD1D-41B1-A2AD-F97833A9472B}" type="pres">
      <dgm:prSet presAssocID="{E9EB181B-C5B7-4908-BCE4-4AEBD9B7C6E3}" presName="root2" presStyleCnt="0"/>
      <dgm:spPr/>
    </dgm:pt>
    <dgm:pt modelId="{C2D254E4-1CF9-4B17-92F5-C516C0621AC6}" type="pres">
      <dgm:prSet presAssocID="{E9EB181B-C5B7-4908-BCE4-4AEBD9B7C6E3}" presName="LevelTwoTextNode" presStyleLbl="node3" presStyleIdx="9" presStyleCnt="10" custScaleX="279448" custLinFactX="45451" custLinFactNeighborX="100000" custLinFactNeighborY="-8122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523458DF-FA98-4610-A53C-FCB727D03A89}" type="pres">
      <dgm:prSet presAssocID="{E9EB181B-C5B7-4908-BCE4-4AEBD9B7C6E3}" presName="level3hierChild" presStyleCnt="0"/>
      <dgm:spPr/>
    </dgm:pt>
    <dgm:pt modelId="{3D46ED3B-7EB7-42BD-9F32-A5A0C1972103}" type="pres">
      <dgm:prSet presAssocID="{1462C6CB-93E8-4280-AC61-2A1E34D4CCF3}" presName="root1" presStyleCnt="0"/>
      <dgm:spPr/>
    </dgm:pt>
    <dgm:pt modelId="{2ED48B5B-0360-483D-90B7-EAE1350E2372}" type="pres">
      <dgm:prSet presAssocID="{1462C6CB-93E8-4280-AC61-2A1E34D4CCF3}" presName="LevelOneTextNode" presStyleLbl="node0" presStyleIdx="1" presStyleCnt="2" custScaleX="698327" custLinFactX="-61998" custLinFactY="-552040" custLinFactNeighborX="-100000" custLinFactNeighborY="-600000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7BE35ABC-8753-498B-AC55-0995BDF91AE4}" type="pres">
      <dgm:prSet presAssocID="{1462C6CB-93E8-4280-AC61-2A1E34D4CCF3}" presName="level2hierChild" presStyleCnt="0"/>
      <dgm:spPr/>
    </dgm:pt>
  </dgm:ptLst>
  <dgm:cxnLst>
    <dgm:cxn modelId="{419A31E1-2CF4-4DF6-8AFF-D6AB0190214F}" type="presOf" srcId="{E96B1FD5-CC16-4D48-8F0A-F4927B7E0AF7}" destId="{A0605F75-F9C5-40F4-998E-78946461F694}" srcOrd="0" destOrd="0" presId="urn:microsoft.com/office/officeart/2005/8/layout/hierarchy2"/>
    <dgm:cxn modelId="{BFCF988D-4782-4E27-9230-717EEC6CBD68}" type="presOf" srcId="{3828014F-38E2-4BD3-9C77-B13DBF168832}" destId="{832DBAC5-BE86-402B-BE98-5B3A55E17C60}" srcOrd="0" destOrd="0" presId="urn:microsoft.com/office/officeart/2005/8/layout/hierarchy2"/>
    <dgm:cxn modelId="{A41965D1-9C73-4988-AE42-DCA5945235E9}" type="presOf" srcId="{449FD63C-2761-41C1-A5C2-EC6384770B0A}" destId="{3D5C45FA-CB30-4267-9B05-694772F95023}" srcOrd="0" destOrd="0" presId="urn:microsoft.com/office/officeart/2005/8/layout/hierarchy2"/>
    <dgm:cxn modelId="{67014AC6-3F42-4AE6-BEDE-9B4271503554}" srcId="{79E35996-05D4-476B-80CC-192A34E85332}" destId="{E96B1FD5-CC16-4D48-8F0A-F4927B7E0AF7}" srcOrd="4" destOrd="0" parTransId="{8980EB7B-2744-4A3C-9097-24E197DECC10}" sibTransId="{8347B667-449C-474B-B282-CB7B677347B2}"/>
    <dgm:cxn modelId="{2D7F1CC5-7317-4454-B504-DB7B1CA0D3C5}" type="presOf" srcId="{EA74E913-49D2-4AB7-997B-5585BCA5123B}" destId="{53A90595-7A77-4A97-8CB1-45662F645036}" srcOrd="0" destOrd="0" presId="urn:microsoft.com/office/officeart/2005/8/layout/hierarchy2"/>
    <dgm:cxn modelId="{C698399C-0062-4663-A3C7-7B7E62383301}" srcId="{D0D48666-BAF1-487B-A097-78D0B2AF5D7A}" destId="{79E35996-05D4-476B-80CC-192A34E85332}" srcOrd="1" destOrd="0" parTransId="{75CED957-84DC-4031-BCCD-64815F4FD695}" sibTransId="{C189C8C2-BC36-470F-ABA4-C589E55A4327}"/>
    <dgm:cxn modelId="{21BF6378-DC14-432A-9F6E-D5D2CE3D8394}" type="presOf" srcId="{2A78C14D-6371-42FA-818F-69994B2D3E76}" destId="{9E795E2A-3261-49E6-A0A9-F848E3E7F4E1}" srcOrd="0" destOrd="0" presId="urn:microsoft.com/office/officeart/2005/8/layout/hierarchy2"/>
    <dgm:cxn modelId="{BB1678BE-A7BE-4AFC-9378-70C0580AD8F3}" srcId="{79E35996-05D4-476B-80CC-192A34E85332}" destId="{F73D0387-E48B-4F13-9746-6594C3DE6C8B}" srcOrd="1" destOrd="0" parTransId="{F1C54443-30F6-4BC4-8164-35EDDA49953C}" sibTransId="{FDE785A1-2330-49C6-8CDA-658DD3F2CAD1}"/>
    <dgm:cxn modelId="{1CA96857-A676-4147-B9D5-C2CAD79B995B}" type="presOf" srcId="{8980EB7B-2744-4A3C-9097-24E197DECC10}" destId="{D4CF7842-FFE8-47EE-807C-2871DF34770D}" srcOrd="1" destOrd="0" presId="urn:microsoft.com/office/officeart/2005/8/layout/hierarchy2"/>
    <dgm:cxn modelId="{5CCD96AA-08DE-4A10-98D2-2E44B99A9918}" type="presOf" srcId="{F1C54443-30F6-4BC4-8164-35EDDA49953C}" destId="{FB4C4452-5A8D-42D9-A690-147EF448D012}" srcOrd="1" destOrd="0" presId="urn:microsoft.com/office/officeart/2005/8/layout/hierarchy2"/>
    <dgm:cxn modelId="{0E57820E-9AF6-4665-8A9D-B386D358EC80}" srcId="{EA74E913-49D2-4AB7-997B-5585BCA5123B}" destId="{32C6216E-0447-4B22-AD19-DE1C92CD04AE}" srcOrd="0" destOrd="0" parTransId="{A696BB81-4E11-4BB7-8C66-42AF066462EF}" sibTransId="{18A8D8B1-8134-4A52-952B-172212170D94}"/>
    <dgm:cxn modelId="{2F66510B-B6CB-4597-9C50-EF28585F339B}" type="presOf" srcId="{86E5933E-0791-4E5D-8663-8CDD0780BD0E}" destId="{AFCB0B9D-C652-47BD-A851-E9D3A9A631E0}" srcOrd="1" destOrd="0" presId="urn:microsoft.com/office/officeart/2005/8/layout/hierarchy2"/>
    <dgm:cxn modelId="{B9695EA2-5ABE-47C6-A2F3-4F2052C4C83B}" type="presOf" srcId="{99AEB2B6-9497-4D1A-ACDC-6058F67249D9}" destId="{6E7D20BE-234E-406F-8ED1-D00D30B85DA5}" srcOrd="1" destOrd="0" presId="urn:microsoft.com/office/officeart/2005/8/layout/hierarchy2"/>
    <dgm:cxn modelId="{1773EA86-FE6D-4F96-B419-8D8382E680A6}" type="presOf" srcId="{07D2E379-7521-4E4A-9410-BACDE166326F}" destId="{4134BCC8-8461-4306-BCD1-ECD9C172B88F}" srcOrd="0" destOrd="0" presId="urn:microsoft.com/office/officeart/2005/8/layout/hierarchy2"/>
    <dgm:cxn modelId="{4A78DA9D-F192-4913-BC0F-4F739017CABB}" type="presOf" srcId="{F73D0387-E48B-4F13-9746-6594C3DE6C8B}" destId="{9F4A00CA-1E7A-422D-8186-0FB363255CC8}" srcOrd="0" destOrd="0" presId="urn:microsoft.com/office/officeart/2005/8/layout/hierarchy2"/>
    <dgm:cxn modelId="{BF6D701D-03E9-4699-8A3F-DEFB0C5DA6D2}" type="presOf" srcId="{449FD63C-2761-41C1-A5C2-EC6384770B0A}" destId="{158AC54B-E691-4716-9A3E-71265D88C505}" srcOrd="1" destOrd="0" presId="urn:microsoft.com/office/officeart/2005/8/layout/hierarchy2"/>
    <dgm:cxn modelId="{BBBC6BB3-3664-4A0E-9BA3-A8F6F82826AF}" type="presOf" srcId="{E8541AFE-1853-4D85-BA2A-9750B1834063}" destId="{A51D1941-704E-4D52-B40E-6467960BFC78}" srcOrd="0" destOrd="0" presId="urn:microsoft.com/office/officeart/2005/8/layout/hierarchy2"/>
    <dgm:cxn modelId="{7DEB0D1A-8FD1-479D-8D80-9FF00E705BD7}" srcId="{EA74E913-49D2-4AB7-997B-5585BCA5123B}" destId="{E6AC31D5-0CCE-4CFF-8BEC-EC4128FBB87D}" srcOrd="1" destOrd="0" parTransId="{29864FE7-1F30-4216-80CD-B7DDFC66A462}" sibTransId="{3B6A02BF-94AB-482D-ACC0-1D929811071F}"/>
    <dgm:cxn modelId="{64B833B6-97B0-4FD6-B678-03B9881795A1}" srcId="{79E35996-05D4-476B-80CC-192A34E85332}" destId="{E9EB181B-C5B7-4908-BCE4-4AEBD9B7C6E3}" srcOrd="5" destOrd="0" parTransId="{99AEB2B6-9497-4D1A-ACDC-6058F67249D9}" sibTransId="{9071FBB2-3B89-4543-A537-DFD93B04821E}"/>
    <dgm:cxn modelId="{0CCD023A-1DFD-468D-A38F-643AC584087C}" type="presOf" srcId="{8980EB7B-2744-4A3C-9097-24E197DECC10}" destId="{A5DF1196-ED87-4526-8691-F2017577F2DA}" srcOrd="0" destOrd="0" presId="urn:microsoft.com/office/officeart/2005/8/layout/hierarchy2"/>
    <dgm:cxn modelId="{6E83342E-BF60-4954-83A8-5FF4829B6AC5}" type="presOf" srcId="{2A78C14D-6371-42FA-818F-69994B2D3E76}" destId="{45050D96-ED1B-4E83-ABC2-3B6C1F131210}" srcOrd="1" destOrd="0" presId="urn:microsoft.com/office/officeart/2005/8/layout/hierarchy2"/>
    <dgm:cxn modelId="{D3C170C6-173A-452A-AEC0-08F8CD5A4AB4}" type="presOf" srcId="{E68A29B9-6E4F-45B6-AF2D-5FED3A4647E9}" destId="{C752F0C6-AD59-41CA-A384-D383A5AD1C2E}" srcOrd="0" destOrd="0" presId="urn:microsoft.com/office/officeart/2005/8/layout/hierarchy2"/>
    <dgm:cxn modelId="{F4047C5A-36E4-4312-B6AA-FBFED76F2E73}" type="presOf" srcId="{C4B8C8EA-4FBC-49D3-A766-925314936245}" destId="{98EB6F6C-8D23-435A-95CB-2A85ACA91085}" srcOrd="1" destOrd="0" presId="urn:microsoft.com/office/officeart/2005/8/layout/hierarchy2"/>
    <dgm:cxn modelId="{B5957B03-ABDF-444A-94DE-83EAABF95543}" srcId="{79E35996-05D4-476B-80CC-192A34E85332}" destId="{E8541AFE-1853-4D85-BA2A-9750B1834063}" srcOrd="3" destOrd="0" parTransId="{86E5933E-0791-4E5D-8663-8CDD0780BD0E}" sibTransId="{DF0894FF-A3EF-4DC1-BB30-259065C47480}"/>
    <dgm:cxn modelId="{EC7FAAB2-E619-46DE-8297-3A7D9AD1D1E4}" type="presOf" srcId="{D0D48666-BAF1-487B-A097-78D0B2AF5D7A}" destId="{7D025FF3-235F-4B83-889C-F504EE5FB1F3}" srcOrd="0" destOrd="0" presId="urn:microsoft.com/office/officeart/2005/8/layout/hierarchy2"/>
    <dgm:cxn modelId="{2CDA9D05-B18B-47CE-8595-B9161AE08B35}" type="presOf" srcId="{75CED957-84DC-4031-BCCD-64815F4FD695}" destId="{6621FDBA-4BA6-42C7-9D1A-461DE26536B2}" srcOrd="0" destOrd="0" presId="urn:microsoft.com/office/officeart/2005/8/layout/hierarchy2"/>
    <dgm:cxn modelId="{2754BD50-247A-4040-B35E-B25ADBEAA052}" type="presOf" srcId="{32C6216E-0447-4B22-AD19-DE1C92CD04AE}" destId="{FF19626C-0727-45AB-9755-68DCB97DD77E}" srcOrd="0" destOrd="0" presId="urn:microsoft.com/office/officeart/2005/8/layout/hierarchy2"/>
    <dgm:cxn modelId="{AEBB7257-C05E-4972-9011-5610C461630D}" srcId="{79E35996-05D4-476B-80CC-192A34E85332}" destId="{78753BBF-B58D-4424-BF73-109FAB6AD81E}" srcOrd="2" destOrd="0" parTransId="{35326F1F-EA87-4514-A461-516DE60802EF}" sibTransId="{7A43BEB1-5C80-4D2E-AB4C-4E4D850B59E7}"/>
    <dgm:cxn modelId="{6C9C8AA5-3C7C-4FC1-A12D-E919E442E8DA}" type="presOf" srcId="{F1C54443-30F6-4BC4-8164-35EDDA49953C}" destId="{1D8FCC76-E8C4-44BC-9945-8CC72EC315E5}" srcOrd="0" destOrd="0" presId="urn:microsoft.com/office/officeart/2005/8/layout/hierarchy2"/>
    <dgm:cxn modelId="{EEBADB6E-1D10-4F4B-8DCA-B0A9925DB093}" srcId="{D0D48666-BAF1-487B-A097-78D0B2AF5D7A}" destId="{EA74E913-49D2-4AB7-997B-5585BCA5123B}" srcOrd="0" destOrd="0" parTransId="{2A78C14D-6371-42FA-818F-69994B2D3E76}" sibTransId="{7A5A60CB-20D2-402E-ACC7-E46FBDD2D269}"/>
    <dgm:cxn modelId="{868211F9-53CB-49B8-9975-30347E47370B}" type="presOf" srcId="{1462C6CB-93E8-4280-AC61-2A1E34D4CCF3}" destId="{2ED48B5B-0360-483D-90B7-EAE1350E2372}" srcOrd="0" destOrd="0" presId="urn:microsoft.com/office/officeart/2005/8/layout/hierarchy2"/>
    <dgm:cxn modelId="{1DFA0FE8-F163-407C-808E-90EA64B755ED}" type="presOf" srcId="{E9EB181B-C5B7-4908-BCE4-4AEBD9B7C6E3}" destId="{C2D254E4-1CF9-4B17-92F5-C516C0621AC6}" srcOrd="0" destOrd="0" presId="urn:microsoft.com/office/officeart/2005/8/layout/hierarchy2"/>
    <dgm:cxn modelId="{F4EAD6D1-FE83-46CB-9C6A-60D517EB8A1E}" type="presOf" srcId="{29864FE7-1F30-4216-80CD-B7DDFC66A462}" destId="{2DEFF31F-4C75-437B-A8A8-0393CFE8FE8B}" srcOrd="1" destOrd="0" presId="urn:microsoft.com/office/officeart/2005/8/layout/hierarchy2"/>
    <dgm:cxn modelId="{7ECE4DAD-1A68-4D6C-904F-0726AB710048}" type="presOf" srcId="{29864FE7-1F30-4216-80CD-B7DDFC66A462}" destId="{736565F7-56EB-4329-B25F-B0CB0E6DAD51}" srcOrd="0" destOrd="0" presId="urn:microsoft.com/office/officeart/2005/8/layout/hierarchy2"/>
    <dgm:cxn modelId="{A0D6DFBB-B88E-4DC8-A657-2EF54EFFDF1B}" type="presOf" srcId="{35326F1F-EA87-4514-A461-516DE60802EF}" destId="{401A55A9-D58F-4DCD-9392-EEF31EF6C86F}" srcOrd="1" destOrd="0" presId="urn:microsoft.com/office/officeart/2005/8/layout/hierarchy2"/>
    <dgm:cxn modelId="{DED7A2D7-C569-46D5-AAAC-E0D189B55C73}" srcId="{EA74E913-49D2-4AB7-997B-5585BCA5123B}" destId="{E68A29B9-6E4F-45B6-AF2D-5FED3A4647E9}" srcOrd="2" destOrd="0" parTransId="{449FD63C-2761-41C1-A5C2-EC6384770B0A}" sibTransId="{74155C60-A223-4CC5-BC3A-00F432615789}"/>
    <dgm:cxn modelId="{19C2ECBC-0FC4-4F81-8627-DF4A78A0C6DA}" type="presOf" srcId="{E6AC31D5-0CCE-4CFF-8BEC-EC4128FBB87D}" destId="{6341C8C7-2CBE-4372-A797-006C4A411236}" srcOrd="0" destOrd="0" presId="urn:microsoft.com/office/officeart/2005/8/layout/hierarchy2"/>
    <dgm:cxn modelId="{BB2FF68F-C0A0-414B-A7F5-EDDB417281AF}" type="presOf" srcId="{99AEA36B-8B95-40CA-BE5B-576DF3D2BD14}" destId="{52272AF2-8089-4496-8E51-4C08D41401EC}" srcOrd="0" destOrd="0" presId="urn:microsoft.com/office/officeart/2005/8/layout/hierarchy2"/>
    <dgm:cxn modelId="{C396174F-D47F-4298-8B34-11DF67E1A341}" type="presOf" srcId="{3828014F-38E2-4BD3-9C77-B13DBF168832}" destId="{AFFAA05D-7889-4303-9D2F-3E97766536F9}" srcOrd="1" destOrd="0" presId="urn:microsoft.com/office/officeart/2005/8/layout/hierarchy2"/>
    <dgm:cxn modelId="{7E85A88D-E1B7-4CB5-B0F7-FBEDADB00C6B}" srcId="{07D2E379-7521-4E4A-9410-BACDE166326F}" destId="{D0D48666-BAF1-487B-A097-78D0B2AF5D7A}" srcOrd="0" destOrd="0" parTransId="{7D65C558-2393-409A-A592-A47B75BF9887}" sibTransId="{2B2C3054-1361-44C0-8626-224EF548C583}"/>
    <dgm:cxn modelId="{C5CF207A-B185-47B6-B262-6D15DC2452F6}" type="presOf" srcId="{A696BB81-4E11-4BB7-8C66-42AF066462EF}" destId="{BDC5260E-8D50-459D-97BB-78B5DFDB08F3}" srcOrd="1" destOrd="0" presId="urn:microsoft.com/office/officeart/2005/8/layout/hierarchy2"/>
    <dgm:cxn modelId="{CF553EFC-5E33-4953-9EF8-DD45FD83E688}" srcId="{79E35996-05D4-476B-80CC-192A34E85332}" destId="{90B4D706-3D41-4700-9155-56CC6AD46091}" srcOrd="0" destOrd="0" parTransId="{C4B8C8EA-4FBC-49D3-A766-925314936245}" sibTransId="{5BAACBAB-295E-4172-8D31-8FF1E205C632}"/>
    <dgm:cxn modelId="{506FF98A-1FD6-40FC-8391-1C5C1CF249C6}" type="presOf" srcId="{C4B8C8EA-4FBC-49D3-A766-925314936245}" destId="{8392A7E9-713F-459B-8CE1-72DC07C851E9}" srcOrd="0" destOrd="0" presId="urn:microsoft.com/office/officeart/2005/8/layout/hierarchy2"/>
    <dgm:cxn modelId="{3F27D135-48DC-4DAA-A233-67C401907853}" type="presOf" srcId="{99AEB2B6-9497-4D1A-ACDC-6058F67249D9}" destId="{E8F51350-3206-4457-8A54-4514EBD82643}" srcOrd="0" destOrd="0" presId="urn:microsoft.com/office/officeart/2005/8/layout/hierarchy2"/>
    <dgm:cxn modelId="{A88A7923-2916-4EE3-AA6E-D0225AC47683}" type="presOf" srcId="{A696BB81-4E11-4BB7-8C66-42AF066462EF}" destId="{3FD60292-E291-488D-BAB6-A2B14D92BB6F}" srcOrd="0" destOrd="0" presId="urn:microsoft.com/office/officeart/2005/8/layout/hierarchy2"/>
    <dgm:cxn modelId="{605142D6-5537-4E1C-B2B6-4EB697653F47}" type="presOf" srcId="{90B4D706-3D41-4700-9155-56CC6AD46091}" destId="{B0EDBCC1-D3C0-4307-8074-164877A84641}" srcOrd="0" destOrd="0" presId="urn:microsoft.com/office/officeart/2005/8/layout/hierarchy2"/>
    <dgm:cxn modelId="{A19115DD-7F73-41C8-97CB-A3046BCBD6FD}" type="presOf" srcId="{86E5933E-0791-4E5D-8663-8CDD0780BD0E}" destId="{6D50FA41-0452-47F3-A981-D08AF9EBC9EA}" srcOrd="0" destOrd="0" presId="urn:microsoft.com/office/officeart/2005/8/layout/hierarchy2"/>
    <dgm:cxn modelId="{98A4BE22-8B60-42AE-B209-30F58304D21A}" srcId="{07D2E379-7521-4E4A-9410-BACDE166326F}" destId="{1462C6CB-93E8-4280-AC61-2A1E34D4CCF3}" srcOrd="1" destOrd="0" parTransId="{ACF8F53F-48BC-4A06-94D0-C50CDB15C5AD}" sibTransId="{8513D1DB-B8B7-42CB-9C36-3D21018CA87C}"/>
    <dgm:cxn modelId="{E5C9CB5E-7B54-4E10-99DB-03D8D3230F50}" srcId="{EA74E913-49D2-4AB7-997B-5585BCA5123B}" destId="{99AEA36B-8B95-40CA-BE5B-576DF3D2BD14}" srcOrd="3" destOrd="0" parTransId="{3828014F-38E2-4BD3-9C77-B13DBF168832}" sibTransId="{5CE1031D-A8FA-4342-B1CD-83AE100F0437}"/>
    <dgm:cxn modelId="{909FE663-A411-48CB-B6FB-6D2FE1CED21E}" type="presOf" srcId="{75CED957-84DC-4031-BCCD-64815F4FD695}" destId="{6D7B0EBC-2DE3-47BD-9F03-D9567588E7C6}" srcOrd="1" destOrd="0" presId="urn:microsoft.com/office/officeart/2005/8/layout/hierarchy2"/>
    <dgm:cxn modelId="{E228D88E-04E0-423D-B5EC-20C2E3007ADF}" type="presOf" srcId="{79E35996-05D4-476B-80CC-192A34E85332}" destId="{6A395758-58F9-4522-A566-3B168FC0BBF2}" srcOrd="0" destOrd="0" presId="urn:microsoft.com/office/officeart/2005/8/layout/hierarchy2"/>
    <dgm:cxn modelId="{FC1803A9-B339-47C1-8088-078581B3FFCE}" type="presOf" srcId="{35326F1F-EA87-4514-A461-516DE60802EF}" destId="{1D755D05-8FFF-4BB7-9D97-1CA85E57B20E}" srcOrd="0" destOrd="0" presId="urn:microsoft.com/office/officeart/2005/8/layout/hierarchy2"/>
    <dgm:cxn modelId="{1904043A-AF55-4C50-AA15-D214F70CBCF9}" type="presOf" srcId="{78753BBF-B58D-4424-BF73-109FAB6AD81E}" destId="{D1516619-E627-44A9-A44A-1086370F3BBE}" srcOrd="0" destOrd="0" presId="urn:microsoft.com/office/officeart/2005/8/layout/hierarchy2"/>
    <dgm:cxn modelId="{AA3D04C3-6519-4324-948C-038D6C764EEB}" type="presParOf" srcId="{4134BCC8-8461-4306-BCD1-ECD9C172B88F}" destId="{22FF490C-E018-4E68-A949-02ACFFADE43A}" srcOrd="0" destOrd="0" presId="urn:microsoft.com/office/officeart/2005/8/layout/hierarchy2"/>
    <dgm:cxn modelId="{BBE589A3-9F9B-4F6E-81EE-FE4A72A52C33}" type="presParOf" srcId="{22FF490C-E018-4E68-A949-02ACFFADE43A}" destId="{7D025FF3-235F-4B83-889C-F504EE5FB1F3}" srcOrd="0" destOrd="0" presId="urn:microsoft.com/office/officeart/2005/8/layout/hierarchy2"/>
    <dgm:cxn modelId="{10FC7616-2AF5-49FF-821C-CC99CDF7D1FD}" type="presParOf" srcId="{22FF490C-E018-4E68-A949-02ACFFADE43A}" destId="{1E289048-AFCE-4D45-A220-156CAAD335A3}" srcOrd="1" destOrd="0" presId="urn:microsoft.com/office/officeart/2005/8/layout/hierarchy2"/>
    <dgm:cxn modelId="{C7AEB0E1-5252-42DB-A40E-B1B0CF4C7BB8}" type="presParOf" srcId="{1E289048-AFCE-4D45-A220-156CAAD335A3}" destId="{9E795E2A-3261-49E6-A0A9-F848E3E7F4E1}" srcOrd="0" destOrd="0" presId="urn:microsoft.com/office/officeart/2005/8/layout/hierarchy2"/>
    <dgm:cxn modelId="{0F6C1B2F-B6D7-444F-A44B-B2E260404CF5}" type="presParOf" srcId="{9E795E2A-3261-49E6-A0A9-F848E3E7F4E1}" destId="{45050D96-ED1B-4E83-ABC2-3B6C1F131210}" srcOrd="0" destOrd="0" presId="urn:microsoft.com/office/officeart/2005/8/layout/hierarchy2"/>
    <dgm:cxn modelId="{1073FEBF-C16D-4A56-B9BC-893DA38F025E}" type="presParOf" srcId="{1E289048-AFCE-4D45-A220-156CAAD335A3}" destId="{11DC062A-2AEF-493F-8CED-3BB48756CA81}" srcOrd="1" destOrd="0" presId="urn:microsoft.com/office/officeart/2005/8/layout/hierarchy2"/>
    <dgm:cxn modelId="{165B3B9E-DEE3-4B0E-8F73-41928559F1B7}" type="presParOf" srcId="{11DC062A-2AEF-493F-8CED-3BB48756CA81}" destId="{53A90595-7A77-4A97-8CB1-45662F645036}" srcOrd="0" destOrd="0" presId="urn:microsoft.com/office/officeart/2005/8/layout/hierarchy2"/>
    <dgm:cxn modelId="{7E9385D1-6E31-41D9-8689-1F546C14ECCB}" type="presParOf" srcId="{11DC062A-2AEF-493F-8CED-3BB48756CA81}" destId="{E2C488AD-EBB8-448D-9A7A-F545B04437E4}" srcOrd="1" destOrd="0" presId="urn:microsoft.com/office/officeart/2005/8/layout/hierarchy2"/>
    <dgm:cxn modelId="{82D0DDF3-92CB-4A1F-AB21-5C691CA02E01}" type="presParOf" srcId="{E2C488AD-EBB8-448D-9A7A-F545B04437E4}" destId="{3FD60292-E291-488D-BAB6-A2B14D92BB6F}" srcOrd="0" destOrd="0" presId="urn:microsoft.com/office/officeart/2005/8/layout/hierarchy2"/>
    <dgm:cxn modelId="{C213D3E6-D30F-47FC-862D-14A09428BE1E}" type="presParOf" srcId="{3FD60292-E291-488D-BAB6-A2B14D92BB6F}" destId="{BDC5260E-8D50-459D-97BB-78B5DFDB08F3}" srcOrd="0" destOrd="0" presId="urn:microsoft.com/office/officeart/2005/8/layout/hierarchy2"/>
    <dgm:cxn modelId="{462352F6-66F8-4F0A-A8D7-D91D01EDAE1E}" type="presParOf" srcId="{E2C488AD-EBB8-448D-9A7A-F545B04437E4}" destId="{3F625CBB-EE80-434B-B4D8-62222B1B6E08}" srcOrd="1" destOrd="0" presId="urn:microsoft.com/office/officeart/2005/8/layout/hierarchy2"/>
    <dgm:cxn modelId="{BDE3688B-B001-4EFF-BCB1-3F5CE4113551}" type="presParOf" srcId="{3F625CBB-EE80-434B-B4D8-62222B1B6E08}" destId="{FF19626C-0727-45AB-9755-68DCB97DD77E}" srcOrd="0" destOrd="0" presId="urn:microsoft.com/office/officeart/2005/8/layout/hierarchy2"/>
    <dgm:cxn modelId="{20F831A1-4906-40D5-B9A4-AB695F00F94A}" type="presParOf" srcId="{3F625CBB-EE80-434B-B4D8-62222B1B6E08}" destId="{0FF764BB-8559-454C-B0E2-A6D1717AC682}" srcOrd="1" destOrd="0" presId="urn:microsoft.com/office/officeart/2005/8/layout/hierarchy2"/>
    <dgm:cxn modelId="{A370D696-7247-4958-9AFD-ED27D747F64C}" type="presParOf" srcId="{E2C488AD-EBB8-448D-9A7A-F545B04437E4}" destId="{736565F7-56EB-4329-B25F-B0CB0E6DAD51}" srcOrd="2" destOrd="0" presId="urn:microsoft.com/office/officeart/2005/8/layout/hierarchy2"/>
    <dgm:cxn modelId="{E81AF520-B76A-4016-8875-6326851AD024}" type="presParOf" srcId="{736565F7-56EB-4329-B25F-B0CB0E6DAD51}" destId="{2DEFF31F-4C75-437B-A8A8-0393CFE8FE8B}" srcOrd="0" destOrd="0" presId="urn:microsoft.com/office/officeart/2005/8/layout/hierarchy2"/>
    <dgm:cxn modelId="{F69ACF39-98C5-4309-B184-A3E260FAECF7}" type="presParOf" srcId="{E2C488AD-EBB8-448D-9A7A-F545B04437E4}" destId="{E3A6FBBF-205C-413D-BB62-498757E45629}" srcOrd="3" destOrd="0" presId="urn:microsoft.com/office/officeart/2005/8/layout/hierarchy2"/>
    <dgm:cxn modelId="{453F6FE6-E495-4EC1-BA22-F26714132E31}" type="presParOf" srcId="{E3A6FBBF-205C-413D-BB62-498757E45629}" destId="{6341C8C7-2CBE-4372-A797-006C4A411236}" srcOrd="0" destOrd="0" presId="urn:microsoft.com/office/officeart/2005/8/layout/hierarchy2"/>
    <dgm:cxn modelId="{DC091022-FEF2-46AF-B6EC-328278FA373E}" type="presParOf" srcId="{E3A6FBBF-205C-413D-BB62-498757E45629}" destId="{0DA15B3E-7BEA-4BFB-9BD4-CFAFD8435287}" srcOrd="1" destOrd="0" presId="urn:microsoft.com/office/officeart/2005/8/layout/hierarchy2"/>
    <dgm:cxn modelId="{5775CF85-74C5-4251-9593-CD59D0F6F038}" type="presParOf" srcId="{E2C488AD-EBB8-448D-9A7A-F545B04437E4}" destId="{3D5C45FA-CB30-4267-9B05-694772F95023}" srcOrd="4" destOrd="0" presId="urn:microsoft.com/office/officeart/2005/8/layout/hierarchy2"/>
    <dgm:cxn modelId="{CD093808-4463-48FC-95EC-838A56F022C0}" type="presParOf" srcId="{3D5C45FA-CB30-4267-9B05-694772F95023}" destId="{158AC54B-E691-4716-9A3E-71265D88C505}" srcOrd="0" destOrd="0" presId="urn:microsoft.com/office/officeart/2005/8/layout/hierarchy2"/>
    <dgm:cxn modelId="{D2C0ECBB-1C45-407F-A10E-B14A2290494F}" type="presParOf" srcId="{E2C488AD-EBB8-448D-9A7A-F545B04437E4}" destId="{671BFB18-2966-41E9-AB53-F5C03B4494DD}" srcOrd="5" destOrd="0" presId="urn:microsoft.com/office/officeart/2005/8/layout/hierarchy2"/>
    <dgm:cxn modelId="{96A4ECAF-1AC6-4897-94AD-CE798F8CBB33}" type="presParOf" srcId="{671BFB18-2966-41E9-AB53-F5C03B4494DD}" destId="{C752F0C6-AD59-41CA-A384-D383A5AD1C2E}" srcOrd="0" destOrd="0" presId="urn:microsoft.com/office/officeart/2005/8/layout/hierarchy2"/>
    <dgm:cxn modelId="{E9F8D7CA-E008-489E-BECA-30306CB01C04}" type="presParOf" srcId="{671BFB18-2966-41E9-AB53-F5C03B4494DD}" destId="{647953BE-3E6A-4436-8DDF-221984AC37EB}" srcOrd="1" destOrd="0" presId="urn:microsoft.com/office/officeart/2005/8/layout/hierarchy2"/>
    <dgm:cxn modelId="{817314C7-5205-4795-B1E3-D37A1235C794}" type="presParOf" srcId="{E2C488AD-EBB8-448D-9A7A-F545B04437E4}" destId="{832DBAC5-BE86-402B-BE98-5B3A55E17C60}" srcOrd="6" destOrd="0" presId="urn:microsoft.com/office/officeart/2005/8/layout/hierarchy2"/>
    <dgm:cxn modelId="{A3A5D8C7-61B2-46A8-9DFE-F2E1CD954488}" type="presParOf" srcId="{832DBAC5-BE86-402B-BE98-5B3A55E17C60}" destId="{AFFAA05D-7889-4303-9D2F-3E97766536F9}" srcOrd="0" destOrd="0" presId="urn:microsoft.com/office/officeart/2005/8/layout/hierarchy2"/>
    <dgm:cxn modelId="{776A021D-151A-478C-86C0-5526EEC7C333}" type="presParOf" srcId="{E2C488AD-EBB8-448D-9A7A-F545B04437E4}" destId="{5C65C182-C60E-4DC3-87BA-FD96A4D15741}" srcOrd="7" destOrd="0" presId="urn:microsoft.com/office/officeart/2005/8/layout/hierarchy2"/>
    <dgm:cxn modelId="{2F56EF1F-9323-4C2D-BDD1-5FB963361109}" type="presParOf" srcId="{5C65C182-C60E-4DC3-87BA-FD96A4D15741}" destId="{52272AF2-8089-4496-8E51-4C08D41401EC}" srcOrd="0" destOrd="0" presId="urn:microsoft.com/office/officeart/2005/8/layout/hierarchy2"/>
    <dgm:cxn modelId="{844F7122-0B3D-4E40-844F-B75D529DDFFB}" type="presParOf" srcId="{5C65C182-C60E-4DC3-87BA-FD96A4D15741}" destId="{22A7D06E-E7E0-4A18-B106-994E665DF843}" srcOrd="1" destOrd="0" presId="urn:microsoft.com/office/officeart/2005/8/layout/hierarchy2"/>
    <dgm:cxn modelId="{1B0B8286-CE0C-4A6B-8465-CDF26A556742}" type="presParOf" srcId="{1E289048-AFCE-4D45-A220-156CAAD335A3}" destId="{6621FDBA-4BA6-42C7-9D1A-461DE26536B2}" srcOrd="2" destOrd="0" presId="urn:microsoft.com/office/officeart/2005/8/layout/hierarchy2"/>
    <dgm:cxn modelId="{D1E07710-C3D0-491B-BB49-48896912500F}" type="presParOf" srcId="{6621FDBA-4BA6-42C7-9D1A-461DE26536B2}" destId="{6D7B0EBC-2DE3-47BD-9F03-D9567588E7C6}" srcOrd="0" destOrd="0" presId="urn:microsoft.com/office/officeart/2005/8/layout/hierarchy2"/>
    <dgm:cxn modelId="{2B87024A-5AF9-46AB-94EA-B8E628ABB3C2}" type="presParOf" srcId="{1E289048-AFCE-4D45-A220-156CAAD335A3}" destId="{FD2FC42B-8BB5-487D-981F-68EFBE01E81F}" srcOrd="3" destOrd="0" presId="urn:microsoft.com/office/officeart/2005/8/layout/hierarchy2"/>
    <dgm:cxn modelId="{0737ED74-38F6-463E-A349-36B99C4AF4E8}" type="presParOf" srcId="{FD2FC42B-8BB5-487D-981F-68EFBE01E81F}" destId="{6A395758-58F9-4522-A566-3B168FC0BBF2}" srcOrd="0" destOrd="0" presId="urn:microsoft.com/office/officeart/2005/8/layout/hierarchy2"/>
    <dgm:cxn modelId="{28659D5D-9DCC-472A-8FA4-68FA5B70FE11}" type="presParOf" srcId="{FD2FC42B-8BB5-487D-981F-68EFBE01E81F}" destId="{6B86CD3B-91DF-419D-9ABC-B4F6B7198817}" srcOrd="1" destOrd="0" presId="urn:microsoft.com/office/officeart/2005/8/layout/hierarchy2"/>
    <dgm:cxn modelId="{7B7F101E-B85A-42CB-9D5D-F770B7CEC0C1}" type="presParOf" srcId="{6B86CD3B-91DF-419D-9ABC-B4F6B7198817}" destId="{8392A7E9-713F-459B-8CE1-72DC07C851E9}" srcOrd="0" destOrd="0" presId="urn:microsoft.com/office/officeart/2005/8/layout/hierarchy2"/>
    <dgm:cxn modelId="{58841958-3019-4E16-ACDA-E55B1B49CCB4}" type="presParOf" srcId="{8392A7E9-713F-459B-8CE1-72DC07C851E9}" destId="{98EB6F6C-8D23-435A-95CB-2A85ACA91085}" srcOrd="0" destOrd="0" presId="urn:microsoft.com/office/officeart/2005/8/layout/hierarchy2"/>
    <dgm:cxn modelId="{605AF213-4FCA-445B-9A77-504534D3A006}" type="presParOf" srcId="{6B86CD3B-91DF-419D-9ABC-B4F6B7198817}" destId="{4DF9DDD2-4D22-4EC9-8863-F8A6BBCDD77D}" srcOrd="1" destOrd="0" presId="urn:microsoft.com/office/officeart/2005/8/layout/hierarchy2"/>
    <dgm:cxn modelId="{727E1EDE-65CF-47C2-80AE-8D3321392158}" type="presParOf" srcId="{4DF9DDD2-4D22-4EC9-8863-F8A6BBCDD77D}" destId="{B0EDBCC1-D3C0-4307-8074-164877A84641}" srcOrd="0" destOrd="0" presId="urn:microsoft.com/office/officeart/2005/8/layout/hierarchy2"/>
    <dgm:cxn modelId="{437D5B40-7854-4B9C-9F8E-D751AD27F617}" type="presParOf" srcId="{4DF9DDD2-4D22-4EC9-8863-F8A6BBCDD77D}" destId="{27A3A782-2128-4038-99E5-A6508D04D43D}" srcOrd="1" destOrd="0" presId="urn:microsoft.com/office/officeart/2005/8/layout/hierarchy2"/>
    <dgm:cxn modelId="{FA87E4DE-4E22-4085-94E4-833C3727F6F5}" type="presParOf" srcId="{6B86CD3B-91DF-419D-9ABC-B4F6B7198817}" destId="{1D8FCC76-E8C4-44BC-9945-8CC72EC315E5}" srcOrd="2" destOrd="0" presId="urn:microsoft.com/office/officeart/2005/8/layout/hierarchy2"/>
    <dgm:cxn modelId="{6D38315A-4B91-44CD-B38B-DF8A96DC0382}" type="presParOf" srcId="{1D8FCC76-E8C4-44BC-9945-8CC72EC315E5}" destId="{FB4C4452-5A8D-42D9-A690-147EF448D012}" srcOrd="0" destOrd="0" presId="urn:microsoft.com/office/officeart/2005/8/layout/hierarchy2"/>
    <dgm:cxn modelId="{2FF37F27-982E-44C1-B556-08B2CADFC63B}" type="presParOf" srcId="{6B86CD3B-91DF-419D-9ABC-B4F6B7198817}" destId="{F1A81225-EB03-4EAE-85BD-D27661BC0741}" srcOrd="3" destOrd="0" presId="urn:microsoft.com/office/officeart/2005/8/layout/hierarchy2"/>
    <dgm:cxn modelId="{3194A5DC-F7EF-4DDA-BD62-F3F962B9CE51}" type="presParOf" srcId="{F1A81225-EB03-4EAE-85BD-D27661BC0741}" destId="{9F4A00CA-1E7A-422D-8186-0FB363255CC8}" srcOrd="0" destOrd="0" presId="urn:microsoft.com/office/officeart/2005/8/layout/hierarchy2"/>
    <dgm:cxn modelId="{03B3DF80-659D-4681-8CF4-B903EBE70FA0}" type="presParOf" srcId="{F1A81225-EB03-4EAE-85BD-D27661BC0741}" destId="{96734689-B15E-4C80-AC85-A95B2D15F0EC}" srcOrd="1" destOrd="0" presId="urn:microsoft.com/office/officeart/2005/8/layout/hierarchy2"/>
    <dgm:cxn modelId="{F42BE2A1-11DC-40F1-B330-0C8A2EB87F38}" type="presParOf" srcId="{6B86CD3B-91DF-419D-9ABC-B4F6B7198817}" destId="{1D755D05-8FFF-4BB7-9D97-1CA85E57B20E}" srcOrd="4" destOrd="0" presId="urn:microsoft.com/office/officeart/2005/8/layout/hierarchy2"/>
    <dgm:cxn modelId="{F077B42A-CCDF-47F7-82F6-86284CFF8ABF}" type="presParOf" srcId="{1D755D05-8FFF-4BB7-9D97-1CA85E57B20E}" destId="{401A55A9-D58F-4DCD-9392-EEF31EF6C86F}" srcOrd="0" destOrd="0" presId="urn:microsoft.com/office/officeart/2005/8/layout/hierarchy2"/>
    <dgm:cxn modelId="{A63E94C5-6D1A-4CBB-934D-9B33B05E0883}" type="presParOf" srcId="{6B86CD3B-91DF-419D-9ABC-B4F6B7198817}" destId="{94D1DF9B-A577-4787-8FD2-6217E44B73AF}" srcOrd="5" destOrd="0" presId="urn:microsoft.com/office/officeart/2005/8/layout/hierarchy2"/>
    <dgm:cxn modelId="{C6CBE99B-130A-4707-B5EA-2508DF31221E}" type="presParOf" srcId="{94D1DF9B-A577-4787-8FD2-6217E44B73AF}" destId="{D1516619-E627-44A9-A44A-1086370F3BBE}" srcOrd="0" destOrd="0" presId="urn:microsoft.com/office/officeart/2005/8/layout/hierarchy2"/>
    <dgm:cxn modelId="{EE2709CC-FE02-489F-82AD-4F7FEE7D0930}" type="presParOf" srcId="{94D1DF9B-A577-4787-8FD2-6217E44B73AF}" destId="{9784CFA5-D02D-4484-896E-AC7C67CAC11B}" srcOrd="1" destOrd="0" presId="urn:microsoft.com/office/officeart/2005/8/layout/hierarchy2"/>
    <dgm:cxn modelId="{E815BC43-0524-435A-9A6D-F9CA7F24B4F1}" type="presParOf" srcId="{6B86CD3B-91DF-419D-9ABC-B4F6B7198817}" destId="{6D50FA41-0452-47F3-A981-D08AF9EBC9EA}" srcOrd="6" destOrd="0" presId="urn:microsoft.com/office/officeart/2005/8/layout/hierarchy2"/>
    <dgm:cxn modelId="{134AB1AE-8E8C-46F2-A9EC-CCFAEE7AE651}" type="presParOf" srcId="{6D50FA41-0452-47F3-A981-D08AF9EBC9EA}" destId="{AFCB0B9D-C652-47BD-A851-E9D3A9A631E0}" srcOrd="0" destOrd="0" presId="urn:microsoft.com/office/officeart/2005/8/layout/hierarchy2"/>
    <dgm:cxn modelId="{6A2958A0-1217-4A10-9822-01693F721718}" type="presParOf" srcId="{6B86CD3B-91DF-419D-9ABC-B4F6B7198817}" destId="{3DFDB146-36AB-4C7C-B232-343FDA39FB6A}" srcOrd="7" destOrd="0" presId="urn:microsoft.com/office/officeart/2005/8/layout/hierarchy2"/>
    <dgm:cxn modelId="{68F0A519-9E40-4923-9AC2-8B0739BC9F6D}" type="presParOf" srcId="{3DFDB146-36AB-4C7C-B232-343FDA39FB6A}" destId="{A51D1941-704E-4D52-B40E-6467960BFC78}" srcOrd="0" destOrd="0" presId="urn:microsoft.com/office/officeart/2005/8/layout/hierarchy2"/>
    <dgm:cxn modelId="{C2EC8A1E-21A1-4C6C-9C36-191DE118C55D}" type="presParOf" srcId="{3DFDB146-36AB-4C7C-B232-343FDA39FB6A}" destId="{C2843DCB-D2BB-4A49-A6C4-2409F716245B}" srcOrd="1" destOrd="0" presId="urn:microsoft.com/office/officeart/2005/8/layout/hierarchy2"/>
    <dgm:cxn modelId="{5E8BEC4C-5028-4A9A-A7C2-7229D9D2BF71}" type="presParOf" srcId="{6B86CD3B-91DF-419D-9ABC-B4F6B7198817}" destId="{A5DF1196-ED87-4526-8691-F2017577F2DA}" srcOrd="8" destOrd="0" presId="urn:microsoft.com/office/officeart/2005/8/layout/hierarchy2"/>
    <dgm:cxn modelId="{B3C2CBFE-84DF-4C1A-9E54-1BFC177FFC59}" type="presParOf" srcId="{A5DF1196-ED87-4526-8691-F2017577F2DA}" destId="{D4CF7842-FFE8-47EE-807C-2871DF34770D}" srcOrd="0" destOrd="0" presId="urn:microsoft.com/office/officeart/2005/8/layout/hierarchy2"/>
    <dgm:cxn modelId="{3650C287-3345-4333-9FD8-C94D97720330}" type="presParOf" srcId="{6B86CD3B-91DF-419D-9ABC-B4F6B7198817}" destId="{7EEE7A3B-ED35-4490-AE2B-FF1D85E81E23}" srcOrd="9" destOrd="0" presId="urn:microsoft.com/office/officeart/2005/8/layout/hierarchy2"/>
    <dgm:cxn modelId="{B9EF1476-4332-4507-B56E-DB0BDE55A9B4}" type="presParOf" srcId="{7EEE7A3B-ED35-4490-AE2B-FF1D85E81E23}" destId="{A0605F75-F9C5-40F4-998E-78946461F694}" srcOrd="0" destOrd="0" presId="urn:microsoft.com/office/officeart/2005/8/layout/hierarchy2"/>
    <dgm:cxn modelId="{EFB555DF-6724-48F6-B73B-75842AB4AB3A}" type="presParOf" srcId="{7EEE7A3B-ED35-4490-AE2B-FF1D85E81E23}" destId="{9FB61B18-CAE3-49AE-A668-A7796E05243A}" srcOrd="1" destOrd="0" presId="urn:microsoft.com/office/officeart/2005/8/layout/hierarchy2"/>
    <dgm:cxn modelId="{2D97345D-E5B4-4E70-B921-FD3312ED9EA9}" type="presParOf" srcId="{6B86CD3B-91DF-419D-9ABC-B4F6B7198817}" destId="{E8F51350-3206-4457-8A54-4514EBD82643}" srcOrd="10" destOrd="0" presId="urn:microsoft.com/office/officeart/2005/8/layout/hierarchy2"/>
    <dgm:cxn modelId="{4A64EB96-521D-458A-B442-0AEDA35F2C8A}" type="presParOf" srcId="{E8F51350-3206-4457-8A54-4514EBD82643}" destId="{6E7D20BE-234E-406F-8ED1-D00D30B85DA5}" srcOrd="0" destOrd="0" presId="urn:microsoft.com/office/officeart/2005/8/layout/hierarchy2"/>
    <dgm:cxn modelId="{5DC4384E-8511-4101-9F44-331CDA0E7D8A}" type="presParOf" srcId="{6B86CD3B-91DF-419D-9ABC-B4F6B7198817}" destId="{FC5AA638-CD1D-41B1-A2AD-F97833A9472B}" srcOrd="11" destOrd="0" presId="urn:microsoft.com/office/officeart/2005/8/layout/hierarchy2"/>
    <dgm:cxn modelId="{484661DF-A330-42DF-96FC-BBF9ED864EB3}" type="presParOf" srcId="{FC5AA638-CD1D-41B1-A2AD-F97833A9472B}" destId="{C2D254E4-1CF9-4B17-92F5-C516C0621AC6}" srcOrd="0" destOrd="0" presId="urn:microsoft.com/office/officeart/2005/8/layout/hierarchy2"/>
    <dgm:cxn modelId="{1A15F5F4-4A29-4C81-AC5B-871890ED8D30}" type="presParOf" srcId="{FC5AA638-CD1D-41B1-A2AD-F97833A9472B}" destId="{523458DF-FA98-4610-A53C-FCB727D03A89}" srcOrd="1" destOrd="0" presId="urn:microsoft.com/office/officeart/2005/8/layout/hierarchy2"/>
    <dgm:cxn modelId="{3BC3E91D-4DBC-4D17-92B0-CA4EC65973E1}" type="presParOf" srcId="{4134BCC8-8461-4306-BCD1-ECD9C172B88F}" destId="{3D46ED3B-7EB7-42BD-9F32-A5A0C1972103}" srcOrd="1" destOrd="0" presId="urn:microsoft.com/office/officeart/2005/8/layout/hierarchy2"/>
    <dgm:cxn modelId="{5771B31B-8969-4793-8D74-84C4C5A3A3D6}" type="presParOf" srcId="{3D46ED3B-7EB7-42BD-9F32-A5A0C1972103}" destId="{2ED48B5B-0360-483D-90B7-EAE1350E2372}" srcOrd="0" destOrd="0" presId="urn:microsoft.com/office/officeart/2005/8/layout/hierarchy2"/>
    <dgm:cxn modelId="{5EC0B8B3-3E5C-4817-9CF6-DDA722E5EFF8}" type="presParOf" srcId="{3D46ED3B-7EB7-42BD-9F32-A5A0C1972103}" destId="{7BE35ABC-8753-498B-AC55-0995BDF91AE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00145B-47E5-4E6C-A620-32AE75E99E10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1B4CC5AD-26DA-405F-B81F-4A6A75F08702}">
      <dgm:prSet phldrT="[Szöveg]"/>
      <dgm:spPr/>
      <dgm:t>
        <a:bodyPr/>
        <a:lstStyle/>
        <a:p>
          <a:r>
            <a:rPr lang="hu-HU" dirty="0" smtClean="0"/>
            <a:t>Bevételi és kiadási </a:t>
          </a:r>
          <a:r>
            <a:rPr lang="hu-HU" dirty="0" err="1" smtClean="0"/>
            <a:t>főösszegek</a:t>
          </a:r>
          <a:r>
            <a:rPr lang="hu-HU" dirty="0" smtClean="0"/>
            <a:t>, Hiány</a:t>
          </a:r>
          <a:endParaRPr lang="hu-HU" dirty="0"/>
        </a:p>
      </dgm:t>
    </dgm:pt>
    <dgm:pt modelId="{CF6B539E-A83D-440B-B6CB-2A5F8DF1F35D}" type="parTrans" cxnId="{265F6B3B-B225-40B2-9221-2DA5901781DD}">
      <dgm:prSet/>
      <dgm:spPr/>
      <dgm:t>
        <a:bodyPr/>
        <a:lstStyle/>
        <a:p>
          <a:endParaRPr lang="hu-HU"/>
        </a:p>
      </dgm:t>
    </dgm:pt>
    <dgm:pt modelId="{6BFB0E7E-C896-45FE-A740-DE2A45438B9C}" type="sibTrans" cxnId="{265F6B3B-B225-40B2-9221-2DA5901781DD}">
      <dgm:prSet/>
      <dgm:spPr/>
      <dgm:t>
        <a:bodyPr/>
        <a:lstStyle/>
        <a:p>
          <a:endParaRPr lang="hu-HU"/>
        </a:p>
      </dgm:t>
    </dgm:pt>
    <dgm:pt modelId="{B6905D93-1817-4813-8175-320391123174}">
      <dgm:prSet phldrT="[Szöveg]"/>
      <dgm:spPr/>
      <dgm:t>
        <a:bodyPr/>
        <a:lstStyle/>
        <a:p>
          <a:r>
            <a:rPr lang="hu-HU" dirty="0" smtClean="0"/>
            <a:t>Működési és felhalmozási bevételek és kiadások</a:t>
          </a:r>
          <a:endParaRPr lang="hu-HU" dirty="0"/>
        </a:p>
      </dgm:t>
    </dgm:pt>
    <dgm:pt modelId="{8DB2F8AC-C341-4C24-B0A9-DB35FE61C2F0}" type="parTrans" cxnId="{C62341DB-3C7E-479F-BDE7-9A89C1335346}">
      <dgm:prSet/>
      <dgm:spPr/>
      <dgm:t>
        <a:bodyPr/>
        <a:lstStyle/>
        <a:p>
          <a:endParaRPr lang="hu-HU"/>
        </a:p>
      </dgm:t>
    </dgm:pt>
    <dgm:pt modelId="{BB828FB5-C8A5-4183-AA7E-0ADC34CA5749}" type="sibTrans" cxnId="{C62341DB-3C7E-479F-BDE7-9A89C1335346}">
      <dgm:prSet/>
      <dgm:spPr/>
      <dgm:t>
        <a:bodyPr/>
        <a:lstStyle/>
        <a:p>
          <a:endParaRPr lang="hu-HU"/>
        </a:p>
      </dgm:t>
    </dgm:pt>
    <dgm:pt modelId="{2BC943CC-FA6B-4A48-97D6-8E20D6D5DC22}">
      <dgm:prSet phldrT="[Szöveg]"/>
      <dgm:spPr/>
      <dgm:t>
        <a:bodyPr/>
        <a:lstStyle/>
        <a:p>
          <a:r>
            <a:rPr lang="hu-HU" dirty="0" smtClean="0"/>
            <a:t>alcímek</a:t>
          </a:r>
          <a:endParaRPr lang="hu-HU" dirty="0"/>
        </a:p>
      </dgm:t>
    </dgm:pt>
    <dgm:pt modelId="{9A6EABB0-0D85-4EB0-AAED-64CF017DC0CD}" type="parTrans" cxnId="{FE1C4FF4-145F-4D1A-959D-231BDE1AD89E}">
      <dgm:prSet/>
      <dgm:spPr/>
      <dgm:t>
        <a:bodyPr/>
        <a:lstStyle/>
        <a:p>
          <a:endParaRPr lang="hu-HU"/>
        </a:p>
      </dgm:t>
    </dgm:pt>
    <dgm:pt modelId="{FB97D9BA-AAE8-4E5F-A5A3-BA0DA39AA64F}" type="sibTrans" cxnId="{FE1C4FF4-145F-4D1A-959D-231BDE1AD89E}">
      <dgm:prSet/>
      <dgm:spPr/>
      <dgm:t>
        <a:bodyPr/>
        <a:lstStyle/>
        <a:p>
          <a:endParaRPr lang="hu-HU"/>
        </a:p>
      </dgm:t>
    </dgm:pt>
    <dgm:pt modelId="{E11F9B25-B68B-45A6-92D6-D675CE29816C}">
      <dgm:prSet phldrT="[Szöveg]"/>
      <dgm:spPr/>
      <dgm:t>
        <a:bodyPr/>
        <a:lstStyle/>
        <a:p>
          <a:r>
            <a:rPr lang="hu-HU" dirty="0" smtClean="0"/>
            <a:t>jogcímcsoportok</a:t>
          </a:r>
          <a:endParaRPr lang="hu-HU" dirty="0"/>
        </a:p>
      </dgm:t>
    </dgm:pt>
    <dgm:pt modelId="{BFADC8ED-204B-4D70-95C7-C74E33571E08}" type="parTrans" cxnId="{DD9F2C5D-95B3-4CEF-A861-E96AA7C1A1DB}">
      <dgm:prSet/>
      <dgm:spPr/>
      <dgm:t>
        <a:bodyPr/>
        <a:lstStyle/>
        <a:p>
          <a:endParaRPr lang="hu-HU"/>
        </a:p>
      </dgm:t>
    </dgm:pt>
    <dgm:pt modelId="{B3B1CA05-EB87-4C37-80EC-B3BB3531A0FB}" type="sibTrans" cxnId="{DD9F2C5D-95B3-4CEF-A861-E96AA7C1A1DB}">
      <dgm:prSet/>
      <dgm:spPr/>
      <dgm:t>
        <a:bodyPr/>
        <a:lstStyle/>
        <a:p>
          <a:endParaRPr lang="hu-HU"/>
        </a:p>
      </dgm:t>
    </dgm:pt>
    <dgm:pt modelId="{600E4AB0-2F80-491E-A223-BA2864199402}">
      <dgm:prSet phldrT="[Szöveg]"/>
      <dgm:spPr/>
      <dgm:t>
        <a:bodyPr/>
        <a:lstStyle/>
        <a:p>
          <a:r>
            <a:rPr lang="hu-HU" dirty="0" smtClean="0"/>
            <a:t>Fejezetek (fejezetrendet alkotva)</a:t>
          </a:r>
          <a:endParaRPr lang="hu-HU" dirty="0"/>
        </a:p>
      </dgm:t>
    </dgm:pt>
    <dgm:pt modelId="{088A7A06-C5B9-4202-9D8B-1C77310A480A}" type="parTrans" cxnId="{61348567-9CA6-4BBA-A187-2878D4CCDC7F}">
      <dgm:prSet/>
      <dgm:spPr/>
      <dgm:t>
        <a:bodyPr/>
        <a:lstStyle/>
        <a:p>
          <a:endParaRPr lang="hu-HU"/>
        </a:p>
      </dgm:t>
    </dgm:pt>
    <dgm:pt modelId="{7562F723-C5EB-4796-85A8-2EB85EE1782F}" type="sibTrans" cxnId="{61348567-9CA6-4BBA-A187-2878D4CCDC7F}">
      <dgm:prSet/>
      <dgm:spPr/>
      <dgm:t>
        <a:bodyPr/>
        <a:lstStyle/>
        <a:p>
          <a:endParaRPr lang="hu-HU"/>
        </a:p>
      </dgm:t>
    </dgm:pt>
    <dgm:pt modelId="{1F79824C-3705-428E-BC1D-F483135DDED8}">
      <dgm:prSet phldrT="[Szöveg]"/>
      <dgm:spPr/>
      <dgm:t>
        <a:bodyPr/>
        <a:lstStyle/>
        <a:p>
          <a:r>
            <a:rPr lang="hu-HU" dirty="0" smtClean="0"/>
            <a:t>jogcímek</a:t>
          </a:r>
          <a:endParaRPr lang="hu-HU" dirty="0"/>
        </a:p>
      </dgm:t>
    </dgm:pt>
    <dgm:pt modelId="{398C5934-F58E-425F-B200-8903FBC0D2D9}" type="parTrans" cxnId="{64DF994F-E79E-4D70-897D-5610433EF79D}">
      <dgm:prSet/>
      <dgm:spPr/>
      <dgm:t>
        <a:bodyPr/>
        <a:lstStyle/>
        <a:p>
          <a:endParaRPr lang="hu-HU"/>
        </a:p>
      </dgm:t>
    </dgm:pt>
    <dgm:pt modelId="{3A012C82-1CD6-456E-8718-D7AC68690D77}" type="sibTrans" cxnId="{64DF994F-E79E-4D70-897D-5610433EF79D}">
      <dgm:prSet/>
      <dgm:spPr/>
      <dgm:t>
        <a:bodyPr/>
        <a:lstStyle/>
        <a:p>
          <a:endParaRPr lang="hu-HU"/>
        </a:p>
      </dgm:t>
    </dgm:pt>
    <dgm:pt modelId="{AB513BE1-01BC-47A5-A53D-C437EA5AA901}" type="pres">
      <dgm:prSet presAssocID="{FC00145B-47E5-4E6C-A620-32AE75E99E1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u-HU"/>
        </a:p>
      </dgm:t>
    </dgm:pt>
    <dgm:pt modelId="{4C58F11C-8EB3-4DC6-B176-C83103A59988}" type="pres">
      <dgm:prSet presAssocID="{1B4CC5AD-26DA-405F-B81F-4A6A75F08702}" presName="vertOne" presStyleCnt="0"/>
      <dgm:spPr/>
    </dgm:pt>
    <dgm:pt modelId="{25B73571-58C8-49B8-AF21-5B2B7D11699A}" type="pres">
      <dgm:prSet presAssocID="{1B4CC5AD-26DA-405F-B81F-4A6A75F08702}" presName="txOne" presStyleLbl="node0" presStyleIdx="0" presStyleCnt="1" custLinFactNeighborY="-266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0332C9A0-0599-40CD-A49D-BE1A4A840C67}" type="pres">
      <dgm:prSet presAssocID="{1B4CC5AD-26DA-405F-B81F-4A6A75F08702}" presName="parTransOne" presStyleCnt="0"/>
      <dgm:spPr/>
    </dgm:pt>
    <dgm:pt modelId="{8DA976FD-E1E0-4FB7-9D20-698B36EE9E49}" type="pres">
      <dgm:prSet presAssocID="{1B4CC5AD-26DA-405F-B81F-4A6A75F08702}" presName="horzOne" presStyleCnt="0"/>
      <dgm:spPr/>
    </dgm:pt>
    <dgm:pt modelId="{7EA2A43F-0E8C-4EB7-86DA-C6B333E10300}" type="pres">
      <dgm:prSet presAssocID="{B6905D93-1817-4813-8175-320391123174}" presName="vertTwo" presStyleCnt="0"/>
      <dgm:spPr/>
    </dgm:pt>
    <dgm:pt modelId="{35192AE9-C31B-4459-9227-6639BD7D76B8}" type="pres">
      <dgm:prSet presAssocID="{B6905D93-1817-4813-8175-320391123174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110E1F4E-CD04-4491-9720-F75A9C62DBE2}" type="pres">
      <dgm:prSet presAssocID="{B6905D93-1817-4813-8175-320391123174}" presName="parTransTwo" presStyleCnt="0"/>
      <dgm:spPr/>
    </dgm:pt>
    <dgm:pt modelId="{2DE3E463-62B3-4134-835A-4E80BC740D6C}" type="pres">
      <dgm:prSet presAssocID="{B6905D93-1817-4813-8175-320391123174}" presName="horzTwo" presStyleCnt="0"/>
      <dgm:spPr/>
    </dgm:pt>
    <dgm:pt modelId="{B01D8B4B-FA91-4012-8587-11B81AB09432}" type="pres">
      <dgm:prSet presAssocID="{2BC943CC-FA6B-4A48-97D6-8E20D6D5DC22}" presName="vertThree" presStyleCnt="0"/>
      <dgm:spPr/>
    </dgm:pt>
    <dgm:pt modelId="{FFC54EFB-492B-48D0-8C1A-E1D852361395}" type="pres">
      <dgm:prSet presAssocID="{2BC943CC-FA6B-4A48-97D6-8E20D6D5DC22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578FB0E9-BB1E-45FE-83C9-92A4F7B54F46}" type="pres">
      <dgm:prSet presAssocID="{2BC943CC-FA6B-4A48-97D6-8E20D6D5DC22}" presName="horzThree" presStyleCnt="0"/>
      <dgm:spPr/>
    </dgm:pt>
    <dgm:pt modelId="{D58AB063-E711-46D8-BBAC-D744C76FF101}" type="pres">
      <dgm:prSet presAssocID="{FB97D9BA-AAE8-4E5F-A5A3-BA0DA39AA64F}" presName="sibSpaceThree" presStyleCnt="0"/>
      <dgm:spPr/>
    </dgm:pt>
    <dgm:pt modelId="{15013B65-8E84-4BD5-B9BE-71EE29C63B7F}" type="pres">
      <dgm:prSet presAssocID="{E11F9B25-B68B-45A6-92D6-D675CE29816C}" presName="vertThree" presStyleCnt="0"/>
      <dgm:spPr/>
    </dgm:pt>
    <dgm:pt modelId="{65599719-48DA-4E21-83F0-DB8E1B0337A7}" type="pres">
      <dgm:prSet presAssocID="{E11F9B25-B68B-45A6-92D6-D675CE29816C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D155FCE4-D746-44BC-ACDB-32BEE0CFDED9}" type="pres">
      <dgm:prSet presAssocID="{E11F9B25-B68B-45A6-92D6-D675CE29816C}" presName="horzThree" presStyleCnt="0"/>
      <dgm:spPr/>
    </dgm:pt>
    <dgm:pt modelId="{E538585C-CCBF-40BC-B1B2-FC87F7D3E57A}" type="pres">
      <dgm:prSet presAssocID="{BB828FB5-C8A5-4183-AA7E-0ADC34CA5749}" presName="sibSpaceTwo" presStyleCnt="0"/>
      <dgm:spPr/>
    </dgm:pt>
    <dgm:pt modelId="{FC766780-8A99-4C07-805E-5B9F81F502DB}" type="pres">
      <dgm:prSet presAssocID="{600E4AB0-2F80-491E-A223-BA2864199402}" presName="vertTwo" presStyleCnt="0"/>
      <dgm:spPr/>
    </dgm:pt>
    <dgm:pt modelId="{A182805F-6EE5-443E-BCC7-37BABCECA9FF}" type="pres">
      <dgm:prSet presAssocID="{600E4AB0-2F80-491E-A223-BA2864199402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6D99A23E-56C5-4C73-B5B0-977C11C3B91E}" type="pres">
      <dgm:prSet presAssocID="{600E4AB0-2F80-491E-A223-BA2864199402}" presName="parTransTwo" presStyleCnt="0"/>
      <dgm:spPr/>
    </dgm:pt>
    <dgm:pt modelId="{8EF50F6A-4FD7-4F08-9922-CBF36F6706F7}" type="pres">
      <dgm:prSet presAssocID="{600E4AB0-2F80-491E-A223-BA2864199402}" presName="horzTwo" presStyleCnt="0"/>
      <dgm:spPr/>
    </dgm:pt>
    <dgm:pt modelId="{5A507027-DC93-417C-91CC-D3558C2E55F1}" type="pres">
      <dgm:prSet presAssocID="{1F79824C-3705-428E-BC1D-F483135DDED8}" presName="vertThree" presStyleCnt="0"/>
      <dgm:spPr/>
    </dgm:pt>
    <dgm:pt modelId="{87A91E47-E4FE-41BD-93CE-196916E168BD}" type="pres">
      <dgm:prSet presAssocID="{1F79824C-3705-428E-BC1D-F483135DDED8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E82FB79E-5B6F-469D-A459-4C6175E49C04}" type="pres">
      <dgm:prSet presAssocID="{1F79824C-3705-428E-BC1D-F483135DDED8}" presName="horzThree" presStyleCnt="0"/>
      <dgm:spPr/>
    </dgm:pt>
  </dgm:ptLst>
  <dgm:cxnLst>
    <dgm:cxn modelId="{61348567-9CA6-4BBA-A187-2878D4CCDC7F}" srcId="{1B4CC5AD-26DA-405F-B81F-4A6A75F08702}" destId="{600E4AB0-2F80-491E-A223-BA2864199402}" srcOrd="1" destOrd="0" parTransId="{088A7A06-C5B9-4202-9D8B-1C77310A480A}" sibTransId="{7562F723-C5EB-4796-85A8-2EB85EE1782F}"/>
    <dgm:cxn modelId="{265F6B3B-B225-40B2-9221-2DA5901781DD}" srcId="{FC00145B-47E5-4E6C-A620-32AE75E99E10}" destId="{1B4CC5AD-26DA-405F-B81F-4A6A75F08702}" srcOrd="0" destOrd="0" parTransId="{CF6B539E-A83D-440B-B6CB-2A5F8DF1F35D}" sibTransId="{6BFB0E7E-C896-45FE-A740-DE2A45438B9C}"/>
    <dgm:cxn modelId="{FE1C4FF4-145F-4D1A-959D-231BDE1AD89E}" srcId="{B6905D93-1817-4813-8175-320391123174}" destId="{2BC943CC-FA6B-4A48-97D6-8E20D6D5DC22}" srcOrd="0" destOrd="0" parTransId="{9A6EABB0-0D85-4EB0-AAED-64CF017DC0CD}" sibTransId="{FB97D9BA-AAE8-4E5F-A5A3-BA0DA39AA64F}"/>
    <dgm:cxn modelId="{A31818F2-5AA3-4F91-908E-717391757E87}" type="presOf" srcId="{FC00145B-47E5-4E6C-A620-32AE75E99E10}" destId="{AB513BE1-01BC-47A5-A53D-C437EA5AA901}" srcOrd="0" destOrd="0" presId="urn:microsoft.com/office/officeart/2005/8/layout/hierarchy4"/>
    <dgm:cxn modelId="{C62341DB-3C7E-479F-BDE7-9A89C1335346}" srcId="{1B4CC5AD-26DA-405F-B81F-4A6A75F08702}" destId="{B6905D93-1817-4813-8175-320391123174}" srcOrd="0" destOrd="0" parTransId="{8DB2F8AC-C341-4C24-B0A9-DB35FE61C2F0}" sibTransId="{BB828FB5-C8A5-4183-AA7E-0ADC34CA5749}"/>
    <dgm:cxn modelId="{A9F66DB2-00B4-454C-84DA-7B253D311790}" type="presOf" srcId="{B6905D93-1817-4813-8175-320391123174}" destId="{35192AE9-C31B-4459-9227-6639BD7D76B8}" srcOrd="0" destOrd="0" presId="urn:microsoft.com/office/officeart/2005/8/layout/hierarchy4"/>
    <dgm:cxn modelId="{195BE210-C6D1-4C88-89A4-FE75F1A9731E}" type="presOf" srcId="{1B4CC5AD-26DA-405F-B81F-4A6A75F08702}" destId="{25B73571-58C8-49B8-AF21-5B2B7D11699A}" srcOrd="0" destOrd="0" presId="urn:microsoft.com/office/officeart/2005/8/layout/hierarchy4"/>
    <dgm:cxn modelId="{DD9F2C5D-95B3-4CEF-A861-E96AA7C1A1DB}" srcId="{B6905D93-1817-4813-8175-320391123174}" destId="{E11F9B25-B68B-45A6-92D6-D675CE29816C}" srcOrd="1" destOrd="0" parTransId="{BFADC8ED-204B-4D70-95C7-C74E33571E08}" sibTransId="{B3B1CA05-EB87-4C37-80EC-B3BB3531A0FB}"/>
    <dgm:cxn modelId="{52DEF4F7-58FC-4C56-A9E9-967548CFD0FB}" type="presOf" srcId="{2BC943CC-FA6B-4A48-97D6-8E20D6D5DC22}" destId="{FFC54EFB-492B-48D0-8C1A-E1D852361395}" srcOrd="0" destOrd="0" presId="urn:microsoft.com/office/officeart/2005/8/layout/hierarchy4"/>
    <dgm:cxn modelId="{BFD93823-B7BD-486D-A281-27A1D120977D}" type="presOf" srcId="{E11F9B25-B68B-45A6-92D6-D675CE29816C}" destId="{65599719-48DA-4E21-83F0-DB8E1B0337A7}" srcOrd="0" destOrd="0" presId="urn:microsoft.com/office/officeart/2005/8/layout/hierarchy4"/>
    <dgm:cxn modelId="{64DF994F-E79E-4D70-897D-5610433EF79D}" srcId="{600E4AB0-2F80-491E-A223-BA2864199402}" destId="{1F79824C-3705-428E-BC1D-F483135DDED8}" srcOrd="0" destOrd="0" parTransId="{398C5934-F58E-425F-B200-8903FBC0D2D9}" sibTransId="{3A012C82-1CD6-456E-8718-D7AC68690D77}"/>
    <dgm:cxn modelId="{2555157A-CA32-46DB-983F-B613A4D580DC}" type="presOf" srcId="{600E4AB0-2F80-491E-A223-BA2864199402}" destId="{A182805F-6EE5-443E-BCC7-37BABCECA9FF}" srcOrd="0" destOrd="0" presId="urn:microsoft.com/office/officeart/2005/8/layout/hierarchy4"/>
    <dgm:cxn modelId="{4EE5F94C-2EE6-4CC4-BD50-26AB6DF84596}" type="presOf" srcId="{1F79824C-3705-428E-BC1D-F483135DDED8}" destId="{87A91E47-E4FE-41BD-93CE-196916E168BD}" srcOrd="0" destOrd="0" presId="urn:microsoft.com/office/officeart/2005/8/layout/hierarchy4"/>
    <dgm:cxn modelId="{F804FDF0-8BCE-47BC-9263-ECF8B645E3ED}" type="presParOf" srcId="{AB513BE1-01BC-47A5-A53D-C437EA5AA901}" destId="{4C58F11C-8EB3-4DC6-B176-C83103A59988}" srcOrd="0" destOrd="0" presId="urn:microsoft.com/office/officeart/2005/8/layout/hierarchy4"/>
    <dgm:cxn modelId="{24D0E268-651B-4B48-9C2E-1F7042980E63}" type="presParOf" srcId="{4C58F11C-8EB3-4DC6-B176-C83103A59988}" destId="{25B73571-58C8-49B8-AF21-5B2B7D11699A}" srcOrd="0" destOrd="0" presId="urn:microsoft.com/office/officeart/2005/8/layout/hierarchy4"/>
    <dgm:cxn modelId="{D6F0C6B0-64C8-44CF-AE39-AA3E2F048B12}" type="presParOf" srcId="{4C58F11C-8EB3-4DC6-B176-C83103A59988}" destId="{0332C9A0-0599-40CD-A49D-BE1A4A840C67}" srcOrd="1" destOrd="0" presId="urn:microsoft.com/office/officeart/2005/8/layout/hierarchy4"/>
    <dgm:cxn modelId="{B8D8237F-558C-4787-BBBF-BAF14A39F178}" type="presParOf" srcId="{4C58F11C-8EB3-4DC6-B176-C83103A59988}" destId="{8DA976FD-E1E0-4FB7-9D20-698B36EE9E49}" srcOrd="2" destOrd="0" presId="urn:microsoft.com/office/officeart/2005/8/layout/hierarchy4"/>
    <dgm:cxn modelId="{FC96B2D1-9CDE-4A0F-BF2D-ACD43A865ADA}" type="presParOf" srcId="{8DA976FD-E1E0-4FB7-9D20-698B36EE9E49}" destId="{7EA2A43F-0E8C-4EB7-86DA-C6B333E10300}" srcOrd="0" destOrd="0" presId="urn:microsoft.com/office/officeart/2005/8/layout/hierarchy4"/>
    <dgm:cxn modelId="{38ADF1CC-CF6A-4ED9-B4D9-2D58E88BE3D2}" type="presParOf" srcId="{7EA2A43F-0E8C-4EB7-86DA-C6B333E10300}" destId="{35192AE9-C31B-4459-9227-6639BD7D76B8}" srcOrd="0" destOrd="0" presId="urn:microsoft.com/office/officeart/2005/8/layout/hierarchy4"/>
    <dgm:cxn modelId="{82BBEDF9-CB71-4893-9A1B-D4428E9AEF9C}" type="presParOf" srcId="{7EA2A43F-0E8C-4EB7-86DA-C6B333E10300}" destId="{110E1F4E-CD04-4491-9720-F75A9C62DBE2}" srcOrd="1" destOrd="0" presId="urn:microsoft.com/office/officeart/2005/8/layout/hierarchy4"/>
    <dgm:cxn modelId="{C1C0FF15-6CC5-44EA-8E8C-1E4767892C8D}" type="presParOf" srcId="{7EA2A43F-0E8C-4EB7-86DA-C6B333E10300}" destId="{2DE3E463-62B3-4134-835A-4E80BC740D6C}" srcOrd="2" destOrd="0" presId="urn:microsoft.com/office/officeart/2005/8/layout/hierarchy4"/>
    <dgm:cxn modelId="{BA4D3DC8-65AF-4B99-B2DC-70F768CE4A9E}" type="presParOf" srcId="{2DE3E463-62B3-4134-835A-4E80BC740D6C}" destId="{B01D8B4B-FA91-4012-8587-11B81AB09432}" srcOrd="0" destOrd="0" presId="urn:microsoft.com/office/officeart/2005/8/layout/hierarchy4"/>
    <dgm:cxn modelId="{58D7EF7A-FBCB-453F-A769-E569751C402B}" type="presParOf" srcId="{B01D8B4B-FA91-4012-8587-11B81AB09432}" destId="{FFC54EFB-492B-48D0-8C1A-E1D852361395}" srcOrd="0" destOrd="0" presId="urn:microsoft.com/office/officeart/2005/8/layout/hierarchy4"/>
    <dgm:cxn modelId="{596896FD-146C-4B9D-BC45-B1789D4F2032}" type="presParOf" srcId="{B01D8B4B-FA91-4012-8587-11B81AB09432}" destId="{578FB0E9-BB1E-45FE-83C9-92A4F7B54F46}" srcOrd="1" destOrd="0" presId="urn:microsoft.com/office/officeart/2005/8/layout/hierarchy4"/>
    <dgm:cxn modelId="{4238216A-C665-46A9-B842-D916619A49A7}" type="presParOf" srcId="{2DE3E463-62B3-4134-835A-4E80BC740D6C}" destId="{D58AB063-E711-46D8-BBAC-D744C76FF101}" srcOrd="1" destOrd="0" presId="urn:microsoft.com/office/officeart/2005/8/layout/hierarchy4"/>
    <dgm:cxn modelId="{F5FD34FB-E604-41D1-81B4-45211E2C1A9C}" type="presParOf" srcId="{2DE3E463-62B3-4134-835A-4E80BC740D6C}" destId="{15013B65-8E84-4BD5-B9BE-71EE29C63B7F}" srcOrd="2" destOrd="0" presId="urn:microsoft.com/office/officeart/2005/8/layout/hierarchy4"/>
    <dgm:cxn modelId="{07873212-9EB3-4183-9BD6-3E609C42AB4B}" type="presParOf" srcId="{15013B65-8E84-4BD5-B9BE-71EE29C63B7F}" destId="{65599719-48DA-4E21-83F0-DB8E1B0337A7}" srcOrd="0" destOrd="0" presId="urn:microsoft.com/office/officeart/2005/8/layout/hierarchy4"/>
    <dgm:cxn modelId="{C3738C37-0412-4CA9-ADFE-7797CC65DB70}" type="presParOf" srcId="{15013B65-8E84-4BD5-B9BE-71EE29C63B7F}" destId="{D155FCE4-D746-44BC-ACDB-32BEE0CFDED9}" srcOrd="1" destOrd="0" presId="urn:microsoft.com/office/officeart/2005/8/layout/hierarchy4"/>
    <dgm:cxn modelId="{E07E0591-0B53-4130-9F8F-00E888ED08F8}" type="presParOf" srcId="{8DA976FD-E1E0-4FB7-9D20-698B36EE9E49}" destId="{E538585C-CCBF-40BC-B1B2-FC87F7D3E57A}" srcOrd="1" destOrd="0" presId="urn:microsoft.com/office/officeart/2005/8/layout/hierarchy4"/>
    <dgm:cxn modelId="{5287DAA4-77D7-47A1-8B81-95F9AF0453E7}" type="presParOf" srcId="{8DA976FD-E1E0-4FB7-9D20-698B36EE9E49}" destId="{FC766780-8A99-4C07-805E-5B9F81F502DB}" srcOrd="2" destOrd="0" presId="urn:microsoft.com/office/officeart/2005/8/layout/hierarchy4"/>
    <dgm:cxn modelId="{1B629E29-6B86-4592-B6A9-7F52BC6E9F60}" type="presParOf" srcId="{FC766780-8A99-4C07-805E-5B9F81F502DB}" destId="{A182805F-6EE5-443E-BCC7-37BABCECA9FF}" srcOrd="0" destOrd="0" presId="urn:microsoft.com/office/officeart/2005/8/layout/hierarchy4"/>
    <dgm:cxn modelId="{7D3FE679-0E0A-4D61-B4A9-5228D5B6D87A}" type="presParOf" srcId="{FC766780-8A99-4C07-805E-5B9F81F502DB}" destId="{6D99A23E-56C5-4C73-B5B0-977C11C3B91E}" srcOrd="1" destOrd="0" presId="urn:microsoft.com/office/officeart/2005/8/layout/hierarchy4"/>
    <dgm:cxn modelId="{254CDD27-D150-4292-A161-09FC83A042A5}" type="presParOf" srcId="{FC766780-8A99-4C07-805E-5B9F81F502DB}" destId="{8EF50F6A-4FD7-4F08-9922-CBF36F6706F7}" srcOrd="2" destOrd="0" presId="urn:microsoft.com/office/officeart/2005/8/layout/hierarchy4"/>
    <dgm:cxn modelId="{A1C34BDA-7869-4771-9795-92E6FEAE2577}" type="presParOf" srcId="{8EF50F6A-4FD7-4F08-9922-CBF36F6706F7}" destId="{5A507027-DC93-417C-91CC-D3558C2E55F1}" srcOrd="0" destOrd="0" presId="urn:microsoft.com/office/officeart/2005/8/layout/hierarchy4"/>
    <dgm:cxn modelId="{B63CED82-B892-4F24-A71A-AD1BDBC07DC7}" type="presParOf" srcId="{5A507027-DC93-417C-91CC-D3558C2E55F1}" destId="{87A91E47-E4FE-41BD-93CE-196916E168BD}" srcOrd="0" destOrd="0" presId="urn:microsoft.com/office/officeart/2005/8/layout/hierarchy4"/>
    <dgm:cxn modelId="{3C2AC870-B24F-4FDA-8863-FBB46CB72844}" type="presParOf" srcId="{5A507027-DC93-417C-91CC-D3558C2E55F1}" destId="{E82FB79E-5B6F-469D-A459-4C6175E49C0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1D92F66-71F1-4FE3-9491-B43A3609A865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6BDDC621-AFF7-4AE1-B6A2-065074F03007}">
      <dgm:prSet phldrT="[Szöveg]" custT="1"/>
      <dgm:spPr/>
      <dgm:t>
        <a:bodyPr/>
        <a:lstStyle/>
        <a:p>
          <a:r>
            <a:rPr lang="hu-HU" sz="1800" dirty="0" smtClean="0"/>
            <a:t>Költségvetési bevételek</a:t>
          </a:r>
          <a:endParaRPr lang="hu-HU" sz="1800" dirty="0"/>
        </a:p>
      </dgm:t>
    </dgm:pt>
    <dgm:pt modelId="{4335007D-2F22-4557-AE90-891B99EF9D18}" type="parTrans" cxnId="{2DB3BFFA-47A5-4451-8A5F-5C6E5EEF1027}">
      <dgm:prSet/>
      <dgm:spPr/>
      <dgm:t>
        <a:bodyPr/>
        <a:lstStyle/>
        <a:p>
          <a:endParaRPr lang="hu-HU" sz="1100"/>
        </a:p>
      </dgm:t>
    </dgm:pt>
    <dgm:pt modelId="{902FC774-1C8E-46C1-AFF3-9456E51FD590}" type="sibTrans" cxnId="{2DB3BFFA-47A5-4451-8A5F-5C6E5EEF1027}">
      <dgm:prSet/>
      <dgm:spPr/>
      <dgm:t>
        <a:bodyPr/>
        <a:lstStyle/>
        <a:p>
          <a:endParaRPr lang="hu-HU" sz="1100"/>
        </a:p>
      </dgm:t>
    </dgm:pt>
    <dgm:pt modelId="{51C079E4-6AE0-401F-A323-6AC6916DB4FC}">
      <dgm:prSet phldrT="[Szöveg]" custT="1"/>
      <dgm:spPr/>
      <dgm:t>
        <a:bodyPr/>
        <a:lstStyle/>
        <a:p>
          <a:r>
            <a:rPr lang="hu-HU" sz="1800" dirty="0" smtClean="0"/>
            <a:t>adók, </a:t>
          </a:r>
          <a:endParaRPr lang="hu-HU" sz="1800" dirty="0"/>
        </a:p>
      </dgm:t>
    </dgm:pt>
    <dgm:pt modelId="{9D056ABE-15D7-40FB-9F23-9B27C05E8EBC}" type="parTrans" cxnId="{6FCD86C5-EB56-4EBA-9E25-BF0BC5FDDC92}">
      <dgm:prSet/>
      <dgm:spPr/>
      <dgm:t>
        <a:bodyPr/>
        <a:lstStyle/>
        <a:p>
          <a:endParaRPr lang="hu-HU" sz="1100"/>
        </a:p>
      </dgm:t>
    </dgm:pt>
    <dgm:pt modelId="{BA70A69A-7BD7-4727-B2F5-91DE409E6E4E}" type="sibTrans" cxnId="{6FCD86C5-EB56-4EBA-9E25-BF0BC5FDDC92}">
      <dgm:prSet/>
      <dgm:spPr/>
      <dgm:t>
        <a:bodyPr/>
        <a:lstStyle/>
        <a:p>
          <a:endParaRPr lang="hu-HU" sz="1100"/>
        </a:p>
      </dgm:t>
    </dgm:pt>
    <dgm:pt modelId="{A52B9F6D-C682-4053-B38E-FB9149F2A579}">
      <dgm:prSet phldrT="[Szöveg]" custT="1"/>
      <dgm:spPr/>
      <dgm:t>
        <a:bodyPr/>
        <a:lstStyle/>
        <a:p>
          <a:r>
            <a:rPr lang="hu-HU" sz="1600" dirty="0" smtClean="0"/>
            <a:t>Költségvetési kiadások</a:t>
          </a:r>
          <a:endParaRPr lang="hu-HU" sz="1600" dirty="0"/>
        </a:p>
      </dgm:t>
    </dgm:pt>
    <dgm:pt modelId="{25B84FD6-5A96-4009-8E22-26D63F12E9B1}" type="parTrans" cxnId="{F57896A8-2ABD-46AB-9F32-E68C05E8F1C8}">
      <dgm:prSet/>
      <dgm:spPr/>
      <dgm:t>
        <a:bodyPr/>
        <a:lstStyle/>
        <a:p>
          <a:endParaRPr lang="hu-HU" sz="1100"/>
        </a:p>
      </dgm:t>
    </dgm:pt>
    <dgm:pt modelId="{F6E4646A-3D14-4A84-8DD5-5B7B03946178}" type="sibTrans" cxnId="{F57896A8-2ABD-46AB-9F32-E68C05E8F1C8}">
      <dgm:prSet/>
      <dgm:spPr/>
      <dgm:t>
        <a:bodyPr/>
        <a:lstStyle/>
        <a:p>
          <a:endParaRPr lang="hu-HU" sz="1100"/>
        </a:p>
      </dgm:t>
    </dgm:pt>
    <dgm:pt modelId="{896435F7-E778-4A84-AA0B-A803026524F0}">
      <dgm:prSet phldrT="[Szöveg]" custT="1"/>
      <dgm:spPr/>
      <dgm:t>
        <a:bodyPr/>
        <a:lstStyle/>
        <a:p>
          <a:r>
            <a:rPr lang="hu-HU" sz="1100" dirty="0" smtClean="0"/>
            <a:t>alapok támogatása,</a:t>
          </a:r>
          <a:endParaRPr lang="hu-HU" sz="1100" dirty="0"/>
        </a:p>
      </dgm:t>
    </dgm:pt>
    <dgm:pt modelId="{BA73317F-53A3-4941-ADA0-58AFBF3519C4}" type="parTrans" cxnId="{FCBF03B8-94EB-4856-A2A4-1E6386A0F1A5}">
      <dgm:prSet/>
      <dgm:spPr/>
      <dgm:t>
        <a:bodyPr/>
        <a:lstStyle/>
        <a:p>
          <a:endParaRPr lang="hu-HU" sz="1100"/>
        </a:p>
      </dgm:t>
    </dgm:pt>
    <dgm:pt modelId="{590A21FB-6742-4744-A969-6134D27BAF05}" type="sibTrans" cxnId="{FCBF03B8-94EB-4856-A2A4-1E6386A0F1A5}">
      <dgm:prSet/>
      <dgm:spPr/>
      <dgm:t>
        <a:bodyPr/>
        <a:lstStyle/>
        <a:p>
          <a:endParaRPr lang="hu-HU" sz="1100"/>
        </a:p>
      </dgm:t>
    </dgm:pt>
    <dgm:pt modelId="{4D09CA99-F8AC-4778-81A2-6DD649B0135B}">
      <dgm:prSet phldrT="[Szöveg]" custT="1"/>
      <dgm:spPr/>
      <dgm:t>
        <a:bodyPr/>
        <a:lstStyle/>
        <a:p>
          <a:r>
            <a:rPr lang="hu-HU" sz="1100" dirty="0" smtClean="0"/>
            <a:t>gazdálkodó szervezetek által befizetett termékdíj-visszaigénylés,</a:t>
          </a:r>
          <a:endParaRPr lang="hu-HU" sz="1100" dirty="0"/>
        </a:p>
      </dgm:t>
    </dgm:pt>
    <dgm:pt modelId="{C866E8E2-3E04-486E-9D46-F66187988E94}" type="parTrans" cxnId="{17E60C5A-E6FD-4F37-81F5-1798A4AF96EB}">
      <dgm:prSet/>
      <dgm:spPr/>
      <dgm:t>
        <a:bodyPr/>
        <a:lstStyle/>
        <a:p>
          <a:endParaRPr lang="hu-HU" sz="1100"/>
        </a:p>
      </dgm:t>
    </dgm:pt>
    <dgm:pt modelId="{290D89B3-CC28-45C1-9CBD-2EEAABB8D868}" type="sibTrans" cxnId="{17E60C5A-E6FD-4F37-81F5-1798A4AF96EB}">
      <dgm:prSet/>
      <dgm:spPr/>
      <dgm:t>
        <a:bodyPr/>
        <a:lstStyle/>
        <a:p>
          <a:endParaRPr lang="hu-HU" sz="1100"/>
        </a:p>
      </dgm:t>
    </dgm:pt>
    <dgm:pt modelId="{37458F65-653F-4BE6-A9EE-49F0473FD3F7}">
      <dgm:prSet custT="1"/>
      <dgm:spPr/>
      <dgm:t>
        <a:bodyPr/>
        <a:lstStyle/>
        <a:p>
          <a:r>
            <a:rPr lang="hu-HU" sz="1600" dirty="0" smtClean="0"/>
            <a:t>illetékek,</a:t>
          </a:r>
          <a:endParaRPr lang="hu-HU" sz="1600" dirty="0"/>
        </a:p>
      </dgm:t>
    </dgm:pt>
    <dgm:pt modelId="{6961A112-7271-4BF4-AB10-1DE034D208C6}" type="parTrans" cxnId="{3BD62C6D-1FF4-4A96-91C8-09ABFF339261}">
      <dgm:prSet/>
      <dgm:spPr/>
      <dgm:t>
        <a:bodyPr/>
        <a:lstStyle/>
        <a:p>
          <a:endParaRPr lang="hu-HU"/>
        </a:p>
      </dgm:t>
    </dgm:pt>
    <dgm:pt modelId="{E063EF7F-CFAF-4CDD-BF35-28099C08A9A8}" type="sibTrans" cxnId="{3BD62C6D-1FF4-4A96-91C8-09ABFF339261}">
      <dgm:prSet/>
      <dgm:spPr/>
      <dgm:t>
        <a:bodyPr/>
        <a:lstStyle/>
        <a:p>
          <a:endParaRPr lang="hu-HU"/>
        </a:p>
      </dgm:t>
    </dgm:pt>
    <dgm:pt modelId="{48B72899-8E8B-4B46-A815-6E224076A891}">
      <dgm:prSet custT="1"/>
      <dgm:spPr/>
      <dgm:t>
        <a:bodyPr/>
        <a:lstStyle/>
        <a:p>
          <a:r>
            <a:rPr lang="hu-HU" sz="1100" dirty="0" smtClean="0"/>
            <a:t>kezesség-visszatérülés,</a:t>
          </a:r>
          <a:endParaRPr lang="hu-HU" sz="1100" dirty="0"/>
        </a:p>
      </dgm:t>
    </dgm:pt>
    <dgm:pt modelId="{54D4D501-2359-4FEA-9281-B1FA04540B5F}" type="parTrans" cxnId="{1B421C1E-D007-432A-86F9-4AFA38370A4D}">
      <dgm:prSet/>
      <dgm:spPr/>
      <dgm:t>
        <a:bodyPr/>
        <a:lstStyle/>
        <a:p>
          <a:endParaRPr lang="hu-HU"/>
        </a:p>
      </dgm:t>
    </dgm:pt>
    <dgm:pt modelId="{CC39FA70-8502-4CFC-8408-793EB692AC1A}" type="sibTrans" cxnId="{1B421C1E-D007-432A-86F9-4AFA38370A4D}">
      <dgm:prSet/>
      <dgm:spPr/>
      <dgm:t>
        <a:bodyPr/>
        <a:lstStyle/>
        <a:p>
          <a:endParaRPr lang="hu-HU"/>
        </a:p>
      </dgm:t>
    </dgm:pt>
    <dgm:pt modelId="{308003C9-4544-45B7-8E68-31ACECB5B651}">
      <dgm:prSet custT="1"/>
      <dgm:spPr/>
      <dgm:t>
        <a:bodyPr/>
        <a:lstStyle/>
        <a:p>
          <a:r>
            <a:rPr lang="hu-HU" sz="1100" dirty="0" smtClean="0"/>
            <a:t>Ár- és belvízvédelmi befizetés,</a:t>
          </a:r>
          <a:endParaRPr lang="hu-HU" sz="1100" dirty="0"/>
        </a:p>
      </dgm:t>
    </dgm:pt>
    <dgm:pt modelId="{F3832FA4-47D4-409B-A9C7-513FB9D1A6B4}" type="parTrans" cxnId="{CB36BE6F-833B-4A61-9485-ACDF206DC7E4}">
      <dgm:prSet/>
      <dgm:spPr/>
      <dgm:t>
        <a:bodyPr/>
        <a:lstStyle/>
        <a:p>
          <a:endParaRPr lang="hu-HU"/>
        </a:p>
      </dgm:t>
    </dgm:pt>
    <dgm:pt modelId="{3FA476CA-24B3-448C-9289-E72CBDC1D10C}" type="sibTrans" cxnId="{CB36BE6F-833B-4A61-9485-ACDF206DC7E4}">
      <dgm:prSet/>
      <dgm:spPr/>
      <dgm:t>
        <a:bodyPr/>
        <a:lstStyle/>
        <a:p>
          <a:endParaRPr lang="hu-HU"/>
        </a:p>
      </dgm:t>
    </dgm:pt>
    <dgm:pt modelId="{81577EAE-04BC-4A21-A8CE-1E8A29F55CDC}">
      <dgm:prSet custT="1"/>
      <dgm:spPr/>
      <dgm:t>
        <a:bodyPr/>
        <a:lstStyle/>
        <a:p>
          <a:r>
            <a:rPr lang="hu-HU" sz="1100" dirty="0" smtClean="0"/>
            <a:t>bírságbevételek,</a:t>
          </a:r>
          <a:endParaRPr lang="hu-HU" sz="1100" dirty="0"/>
        </a:p>
      </dgm:t>
    </dgm:pt>
    <dgm:pt modelId="{DC0BECFA-5963-4EEF-BAA6-4256C1DAF1FE}" type="parTrans" cxnId="{3A0FA33A-EA22-4B86-92D8-85652C10872F}">
      <dgm:prSet/>
      <dgm:spPr/>
      <dgm:t>
        <a:bodyPr/>
        <a:lstStyle/>
        <a:p>
          <a:endParaRPr lang="hu-HU"/>
        </a:p>
      </dgm:t>
    </dgm:pt>
    <dgm:pt modelId="{08872235-E9F8-4F91-B4B3-9EC3322DA1D5}" type="sibTrans" cxnId="{3A0FA33A-EA22-4B86-92D8-85652C10872F}">
      <dgm:prSet/>
      <dgm:spPr/>
      <dgm:t>
        <a:bodyPr/>
        <a:lstStyle/>
        <a:p>
          <a:endParaRPr lang="hu-HU"/>
        </a:p>
      </dgm:t>
    </dgm:pt>
    <dgm:pt modelId="{EAB425E2-63B8-4BCE-8771-91CC510FD967}">
      <dgm:prSet custT="1"/>
      <dgm:spPr/>
      <dgm:t>
        <a:bodyPr/>
        <a:lstStyle/>
        <a:p>
          <a:r>
            <a:rPr lang="hu-HU" sz="1100" dirty="0" smtClean="0"/>
            <a:t>termékdíjak,	</a:t>
          </a:r>
          <a:endParaRPr lang="hu-HU" sz="1100" dirty="0"/>
        </a:p>
      </dgm:t>
    </dgm:pt>
    <dgm:pt modelId="{11019542-78B5-47E1-B9B2-719ECE69416A}" type="parTrans" cxnId="{FE61C1CC-3E27-4B2F-B2D7-4D07A338E18D}">
      <dgm:prSet/>
      <dgm:spPr/>
      <dgm:t>
        <a:bodyPr/>
        <a:lstStyle/>
        <a:p>
          <a:endParaRPr lang="hu-HU"/>
        </a:p>
      </dgm:t>
    </dgm:pt>
    <dgm:pt modelId="{55FAA08E-19ED-4BCC-8389-71B2E95A25E5}" type="sibTrans" cxnId="{FE61C1CC-3E27-4B2F-B2D7-4D07A338E18D}">
      <dgm:prSet/>
      <dgm:spPr/>
      <dgm:t>
        <a:bodyPr/>
        <a:lstStyle/>
        <a:p>
          <a:endParaRPr lang="hu-HU"/>
        </a:p>
      </dgm:t>
    </dgm:pt>
    <dgm:pt modelId="{C618D010-7770-4AEA-AEDF-2D129F1E8ADC}">
      <dgm:prSet custT="1"/>
      <dgm:spPr/>
      <dgm:t>
        <a:bodyPr/>
        <a:lstStyle/>
        <a:p>
          <a:r>
            <a:rPr lang="hu-HU" sz="1100" dirty="0" smtClean="0"/>
            <a:t>megtett úttal arányos </a:t>
          </a:r>
          <a:r>
            <a:rPr lang="hu-HU" sz="1100" dirty="0" err="1" smtClean="0"/>
            <a:t>útdíj</a:t>
          </a:r>
          <a:r>
            <a:rPr lang="hu-HU" sz="1100" dirty="0" smtClean="0"/>
            <a:t>,</a:t>
          </a:r>
          <a:endParaRPr lang="hu-HU" sz="1100" dirty="0"/>
        </a:p>
      </dgm:t>
    </dgm:pt>
    <dgm:pt modelId="{62906F86-C9EE-41C8-8764-16C74E964803}" type="parTrans" cxnId="{8DF22065-1A0A-482A-AC9E-B3E44037EEDE}">
      <dgm:prSet/>
      <dgm:spPr/>
      <dgm:t>
        <a:bodyPr/>
        <a:lstStyle/>
        <a:p>
          <a:endParaRPr lang="hu-HU"/>
        </a:p>
      </dgm:t>
    </dgm:pt>
    <dgm:pt modelId="{5CCF558B-9594-411E-BFBD-DAF2D26B0FAE}" type="sibTrans" cxnId="{8DF22065-1A0A-482A-AC9E-B3E44037EEDE}">
      <dgm:prSet/>
      <dgm:spPr/>
      <dgm:t>
        <a:bodyPr/>
        <a:lstStyle/>
        <a:p>
          <a:endParaRPr lang="hu-HU"/>
        </a:p>
      </dgm:t>
    </dgm:pt>
    <dgm:pt modelId="{34C9BCD0-38CD-496C-ABB7-3D977743FF02}">
      <dgm:prSet custT="1"/>
      <dgm:spPr/>
      <dgm:t>
        <a:bodyPr/>
        <a:lstStyle/>
        <a:p>
          <a:r>
            <a:rPr lang="hu-HU" sz="1100" smtClean="0"/>
            <a:t>felszámolásokkal kapcsolatos kiadások,</a:t>
          </a:r>
          <a:endParaRPr lang="hu-HU" sz="1100"/>
        </a:p>
      </dgm:t>
    </dgm:pt>
    <dgm:pt modelId="{91B44F4C-0DF1-4F1F-B381-901154D87685}" type="parTrans" cxnId="{BBC785C4-97BD-4434-B45A-5CB7CED5F70F}">
      <dgm:prSet/>
      <dgm:spPr/>
      <dgm:t>
        <a:bodyPr/>
        <a:lstStyle/>
        <a:p>
          <a:endParaRPr lang="hu-HU"/>
        </a:p>
      </dgm:t>
    </dgm:pt>
    <dgm:pt modelId="{F98DBE27-6627-4C2A-931D-5ED0CE8E1F0F}" type="sibTrans" cxnId="{BBC785C4-97BD-4434-B45A-5CB7CED5F70F}">
      <dgm:prSet/>
      <dgm:spPr/>
      <dgm:t>
        <a:bodyPr/>
        <a:lstStyle/>
        <a:p>
          <a:endParaRPr lang="hu-HU"/>
        </a:p>
      </dgm:t>
    </dgm:pt>
    <dgm:pt modelId="{C69641A3-95F1-4460-BB6D-2D8189381314}">
      <dgm:prSet custT="1"/>
      <dgm:spPr/>
      <dgm:t>
        <a:bodyPr/>
        <a:lstStyle/>
        <a:p>
          <a:r>
            <a:rPr lang="hu-HU" sz="1100" dirty="0" smtClean="0"/>
            <a:t>szanálással kapcsolatos kiadások,	</a:t>
          </a:r>
          <a:endParaRPr lang="hu-HU" sz="1100" dirty="0"/>
        </a:p>
      </dgm:t>
    </dgm:pt>
    <dgm:pt modelId="{6743B95E-F5BD-4C9A-92CF-C9ABDD9B1EA1}" type="parTrans" cxnId="{C0546DF0-C82B-4350-B45C-F22A2BF01F34}">
      <dgm:prSet/>
      <dgm:spPr/>
      <dgm:t>
        <a:bodyPr/>
        <a:lstStyle/>
        <a:p>
          <a:endParaRPr lang="hu-HU"/>
        </a:p>
      </dgm:t>
    </dgm:pt>
    <dgm:pt modelId="{9A54A523-673D-4291-8E6A-4E6106BCD9C0}" type="sibTrans" cxnId="{C0546DF0-C82B-4350-B45C-F22A2BF01F34}">
      <dgm:prSet/>
      <dgm:spPr/>
      <dgm:t>
        <a:bodyPr/>
        <a:lstStyle/>
        <a:p>
          <a:endParaRPr lang="hu-HU"/>
        </a:p>
      </dgm:t>
    </dgm:pt>
    <dgm:pt modelId="{F6EDCC4C-C861-415F-AA28-CF1C64C82AB8}">
      <dgm:prSet custT="1"/>
      <dgm:spPr/>
      <dgm:t>
        <a:bodyPr/>
        <a:lstStyle/>
        <a:p>
          <a:r>
            <a:rPr lang="hu-HU" sz="1100" dirty="0" smtClean="0"/>
            <a:t>fuvarozók kamattámogatása,</a:t>
          </a:r>
          <a:endParaRPr lang="hu-HU" sz="1100" dirty="0"/>
        </a:p>
      </dgm:t>
    </dgm:pt>
    <dgm:pt modelId="{190951F8-514D-45B7-A26E-42EE2690D857}" type="parTrans" cxnId="{46DF1A1A-1B67-41D1-8947-3F0287CA7936}">
      <dgm:prSet/>
      <dgm:spPr/>
      <dgm:t>
        <a:bodyPr/>
        <a:lstStyle/>
        <a:p>
          <a:endParaRPr lang="hu-HU"/>
        </a:p>
      </dgm:t>
    </dgm:pt>
    <dgm:pt modelId="{85CD1229-A658-4146-831C-C5988861A076}" type="sibTrans" cxnId="{46DF1A1A-1B67-41D1-8947-3F0287CA7936}">
      <dgm:prSet/>
      <dgm:spPr/>
      <dgm:t>
        <a:bodyPr/>
        <a:lstStyle/>
        <a:p>
          <a:endParaRPr lang="hu-HU"/>
        </a:p>
      </dgm:t>
    </dgm:pt>
    <dgm:pt modelId="{81FDF24A-54A4-426A-B60E-82DB8045A977}">
      <dgm:prSet custT="1"/>
      <dgm:spPr/>
      <dgm:t>
        <a:bodyPr/>
        <a:lstStyle/>
        <a:p>
          <a:r>
            <a:rPr lang="hu-HU" sz="1100" dirty="0" smtClean="0"/>
            <a:t>magán- és egyéb jogi személyek kártérítése,</a:t>
          </a:r>
          <a:endParaRPr lang="hu-HU" sz="1100" dirty="0"/>
        </a:p>
      </dgm:t>
    </dgm:pt>
    <dgm:pt modelId="{462AFDD9-D016-43EA-A0B9-AAFB6C7A3594}" type="parTrans" cxnId="{EF7F3144-63E0-492A-80B7-5D4A0BF679E8}">
      <dgm:prSet/>
      <dgm:spPr/>
      <dgm:t>
        <a:bodyPr/>
        <a:lstStyle/>
        <a:p>
          <a:endParaRPr lang="hu-HU"/>
        </a:p>
      </dgm:t>
    </dgm:pt>
    <dgm:pt modelId="{DE86AE95-6C75-4947-ACBB-947FE66F7421}" type="sibTrans" cxnId="{EF7F3144-63E0-492A-80B7-5D4A0BF679E8}">
      <dgm:prSet/>
      <dgm:spPr/>
      <dgm:t>
        <a:bodyPr/>
        <a:lstStyle/>
        <a:p>
          <a:endParaRPr lang="hu-HU"/>
        </a:p>
      </dgm:t>
    </dgm:pt>
    <dgm:pt modelId="{DC9B93F4-AF12-4833-BF63-4D1B8E64C802}">
      <dgm:prSet custT="1"/>
      <dgm:spPr/>
      <dgm:t>
        <a:bodyPr/>
        <a:lstStyle/>
        <a:p>
          <a:r>
            <a:rPr lang="hu-HU" sz="1100" dirty="0" smtClean="0"/>
            <a:t>Szja közcélú felhasználása (1%), </a:t>
          </a:r>
          <a:endParaRPr lang="hu-HU" sz="1100" dirty="0"/>
        </a:p>
      </dgm:t>
    </dgm:pt>
    <dgm:pt modelId="{43EB181C-2BE8-4B72-94AB-36D7F2EF8736}" type="parTrans" cxnId="{AF189518-3AC6-41AF-857A-B2C7320BB60F}">
      <dgm:prSet/>
      <dgm:spPr/>
      <dgm:t>
        <a:bodyPr/>
        <a:lstStyle/>
        <a:p>
          <a:endParaRPr lang="hu-HU"/>
        </a:p>
      </dgm:t>
    </dgm:pt>
    <dgm:pt modelId="{D4FCAC3A-7EED-43ED-8168-6CBF083F9058}" type="sibTrans" cxnId="{AF189518-3AC6-41AF-857A-B2C7320BB60F}">
      <dgm:prSet/>
      <dgm:spPr/>
      <dgm:t>
        <a:bodyPr/>
        <a:lstStyle/>
        <a:p>
          <a:endParaRPr lang="hu-HU"/>
        </a:p>
      </dgm:t>
    </dgm:pt>
    <dgm:pt modelId="{045B878F-94C3-45CB-9C3E-39EF207C3806}" type="pres">
      <dgm:prSet presAssocID="{D1D92F66-71F1-4FE3-9491-B43A3609A86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u-HU"/>
        </a:p>
      </dgm:t>
    </dgm:pt>
    <dgm:pt modelId="{71D95532-3BC7-4929-AA1E-14EBFA0B20AD}" type="pres">
      <dgm:prSet presAssocID="{6BDDC621-AFF7-4AE1-B6A2-065074F03007}" presName="root" presStyleCnt="0"/>
      <dgm:spPr/>
    </dgm:pt>
    <dgm:pt modelId="{ECBE42C0-BA51-4A9B-ACD1-B7198B641B7D}" type="pres">
      <dgm:prSet presAssocID="{6BDDC621-AFF7-4AE1-B6A2-065074F03007}" presName="rootComposite" presStyleCnt="0"/>
      <dgm:spPr/>
    </dgm:pt>
    <dgm:pt modelId="{2A761A14-4D12-48EC-BDF0-EEC348AB6346}" type="pres">
      <dgm:prSet presAssocID="{6BDDC621-AFF7-4AE1-B6A2-065074F03007}" presName="rootText" presStyleLbl="node1" presStyleIdx="0" presStyleCnt="2" custScaleX="330772"/>
      <dgm:spPr/>
      <dgm:t>
        <a:bodyPr/>
        <a:lstStyle/>
        <a:p>
          <a:endParaRPr lang="hu-HU"/>
        </a:p>
      </dgm:t>
    </dgm:pt>
    <dgm:pt modelId="{14C3A6EA-DD0A-496E-9214-DE26E6829611}" type="pres">
      <dgm:prSet presAssocID="{6BDDC621-AFF7-4AE1-B6A2-065074F03007}" presName="rootConnector" presStyleLbl="node1" presStyleIdx="0" presStyleCnt="2"/>
      <dgm:spPr/>
      <dgm:t>
        <a:bodyPr/>
        <a:lstStyle/>
        <a:p>
          <a:endParaRPr lang="hu-HU"/>
        </a:p>
      </dgm:t>
    </dgm:pt>
    <dgm:pt modelId="{F19CD008-1231-4AAE-80A0-4D06CEEBD211}" type="pres">
      <dgm:prSet presAssocID="{6BDDC621-AFF7-4AE1-B6A2-065074F03007}" presName="childShape" presStyleCnt="0"/>
      <dgm:spPr/>
    </dgm:pt>
    <dgm:pt modelId="{9D73F064-7B1C-4AE1-A13F-44AFC8F77A40}" type="pres">
      <dgm:prSet presAssocID="{9D056ABE-15D7-40FB-9F23-9B27C05E8EBC}" presName="Name13" presStyleLbl="parChTrans1D2" presStyleIdx="0" presStyleCnt="14"/>
      <dgm:spPr/>
      <dgm:t>
        <a:bodyPr/>
        <a:lstStyle/>
        <a:p>
          <a:endParaRPr lang="hu-HU"/>
        </a:p>
      </dgm:t>
    </dgm:pt>
    <dgm:pt modelId="{8B2B4F89-9886-40BE-B351-8ECE183EA1B3}" type="pres">
      <dgm:prSet presAssocID="{51C079E4-6AE0-401F-A323-6AC6916DB4FC}" presName="childText" presStyleLbl="bgAcc1" presStyleIdx="0" presStyleCnt="14" custScaleX="23508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DA7EC25-B636-48F4-884E-BE85F54C7FB2}" type="pres">
      <dgm:prSet presAssocID="{6961A112-7271-4BF4-AB10-1DE034D208C6}" presName="Name13" presStyleLbl="parChTrans1D2" presStyleIdx="1" presStyleCnt="14"/>
      <dgm:spPr/>
      <dgm:t>
        <a:bodyPr/>
        <a:lstStyle/>
        <a:p>
          <a:endParaRPr lang="hu-HU"/>
        </a:p>
      </dgm:t>
    </dgm:pt>
    <dgm:pt modelId="{81F1E542-33D2-4357-9953-B9D088E2CE78}" type="pres">
      <dgm:prSet presAssocID="{37458F65-653F-4BE6-A9EE-49F0473FD3F7}" presName="childText" presStyleLbl="bgAcc1" presStyleIdx="1" presStyleCnt="14" custScaleX="22454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72FF68C-1DEA-48C0-B9D9-47B5BB09B06B}" type="pres">
      <dgm:prSet presAssocID="{54D4D501-2359-4FEA-9281-B1FA04540B5F}" presName="Name13" presStyleLbl="parChTrans1D2" presStyleIdx="2" presStyleCnt="14"/>
      <dgm:spPr/>
      <dgm:t>
        <a:bodyPr/>
        <a:lstStyle/>
        <a:p>
          <a:endParaRPr lang="hu-HU"/>
        </a:p>
      </dgm:t>
    </dgm:pt>
    <dgm:pt modelId="{7123A4CB-5EA4-4AC1-919F-7609C322C763}" type="pres">
      <dgm:prSet presAssocID="{48B72899-8E8B-4B46-A815-6E224076A891}" presName="childText" presStyleLbl="bgAcc1" presStyleIdx="2" presStyleCnt="14" custScaleX="27754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52999C1-2B6F-4F8F-999D-8A439506FC2A}" type="pres">
      <dgm:prSet presAssocID="{F3832FA4-47D4-409B-A9C7-513FB9D1A6B4}" presName="Name13" presStyleLbl="parChTrans1D2" presStyleIdx="3" presStyleCnt="14"/>
      <dgm:spPr/>
      <dgm:t>
        <a:bodyPr/>
        <a:lstStyle/>
        <a:p>
          <a:endParaRPr lang="hu-HU"/>
        </a:p>
      </dgm:t>
    </dgm:pt>
    <dgm:pt modelId="{710EBB09-9402-4E54-92BA-3C5A42FDE924}" type="pres">
      <dgm:prSet presAssocID="{308003C9-4544-45B7-8E68-31ACECB5B651}" presName="childText" presStyleLbl="bgAcc1" presStyleIdx="3" presStyleCnt="14" custScaleX="359628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942803D-239C-4229-B602-B400FC0928A7}" type="pres">
      <dgm:prSet presAssocID="{DC0BECFA-5963-4EEF-BAA6-4256C1DAF1FE}" presName="Name13" presStyleLbl="parChTrans1D2" presStyleIdx="4" presStyleCnt="14"/>
      <dgm:spPr/>
      <dgm:t>
        <a:bodyPr/>
        <a:lstStyle/>
        <a:p>
          <a:endParaRPr lang="hu-HU"/>
        </a:p>
      </dgm:t>
    </dgm:pt>
    <dgm:pt modelId="{41F3180A-0FD0-4A5D-8174-21AC8C577A99}" type="pres">
      <dgm:prSet presAssocID="{81577EAE-04BC-4A21-A8CE-1E8A29F55CDC}" presName="childText" presStyleLbl="bgAcc1" presStyleIdx="4" presStyleCnt="14" custScaleX="35679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E54C338-BD85-46CA-95B9-A5BD3EB62702}" type="pres">
      <dgm:prSet presAssocID="{11019542-78B5-47E1-B9B2-719ECE69416A}" presName="Name13" presStyleLbl="parChTrans1D2" presStyleIdx="5" presStyleCnt="14"/>
      <dgm:spPr/>
      <dgm:t>
        <a:bodyPr/>
        <a:lstStyle/>
        <a:p>
          <a:endParaRPr lang="hu-HU"/>
        </a:p>
      </dgm:t>
    </dgm:pt>
    <dgm:pt modelId="{C8A855DF-3477-4DA5-AA21-ABC8DAFC2CF7}" type="pres">
      <dgm:prSet presAssocID="{EAB425E2-63B8-4BCE-8771-91CC510FD967}" presName="childText" presStyleLbl="bgAcc1" presStyleIdx="5" presStyleCnt="14" custScaleX="34908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8C99E71-04FC-4711-A205-03CD99ACEEDC}" type="pres">
      <dgm:prSet presAssocID="{62906F86-C9EE-41C8-8764-16C74E964803}" presName="Name13" presStyleLbl="parChTrans1D2" presStyleIdx="6" presStyleCnt="14"/>
      <dgm:spPr/>
      <dgm:t>
        <a:bodyPr/>
        <a:lstStyle/>
        <a:p>
          <a:endParaRPr lang="hu-HU"/>
        </a:p>
      </dgm:t>
    </dgm:pt>
    <dgm:pt modelId="{23B9D646-371B-462A-8F41-63F59B219B57}" type="pres">
      <dgm:prSet presAssocID="{C618D010-7770-4AEA-AEDF-2D129F1E8ADC}" presName="childText" presStyleLbl="bgAcc1" presStyleIdx="6" presStyleCnt="14" custScaleX="351919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0D443AF-C82C-4388-951E-39A19A5188F8}" type="pres">
      <dgm:prSet presAssocID="{A52B9F6D-C682-4053-B38E-FB9149F2A579}" presName="root" presStyleCnt="0"/>
      <dgm:spPr/>
    </dgm:pt>
    <dgm:pt modelId="{BC698A84-3232-472B-9949-2F81F7EDF58E}" type="pres">
      <dgm:prSet presAssocID="{A52B9F6D-C682-4053-B38E-FB9149F2A579}" presName="rootComposite" presStyleCnt="0"/>
      <dgm:spPr/>
    </dgm:pt>
    <dgm:pt modelId="{493C7E40-A3B2-4082-A444-AC54EF878B78}" type="pres">
      <dgm:prSet presAssocID="{A52B9F6D-C682-4053-B38E-FB9149F2A579}" presName="rootText" presStyleLbl="node1" presStyleIdx="1" presStyleCnt="2" custScaleX="465789"/>
      <dgm:spPr/>
      <dgm:t>
        <a:bodyPr/>
        <a:lstStyle/>
        <a:p>
          <a:endParaRPr lang="hu-HU"/>
        </a:p>
      </dgm:t>
    </dgm:pt>
    <dgm:pt modelId="{DA4F5ECB-10F1-436C-9A08-4482284E7A78}" type="pres">
      <dgm:prSet presAssocID="{A52B9F6D-C682-4053-B38E-FB9149F2A579}" presName="rootConnector" presStyleLbl="node1" presStyleIdx="1" presStyleCnt="2"/>
      <dgm:spPr/>
      <dgm:t>
        <a:bodyPr/>
        <a:lstStyle/>
        <a:p>
          <a:endParaRPr lang="hu-HU"/>
        </a:p>
      </dgm:t>
    </dgm:pt>
    <dgm:pt modelId="{13F3B149-144E-43C0-BA94-C3C9A0CB3D89}" type="pres">
      <dgm:prSet presAssocID="{A52B9F6D-C682-4053-B38E-FB9149F2A579}" presName="childShape" presStyleCnt="0"/>
      <dgm:spPr/>
    </dgm:pt>
    <dgm:pt modelId="{2F94A13F-569A-4A0E-A86E-246A2FC7C1EE}" type="pres">
      <dgm:prSet presAssocID="{BA73317F-53A3-4941-ADA0-58AFBF3519C4}" presName="Name13" presStyleLbl="parChTrans1D2" presStyleIdx="7" presStyleCnt="14"/>
      <dgm:spPr/>
      <dgm:t>
        <a:bodyPr/>
        <a:lstStyle/>
        <a:p>
          <a:endParaRPr lang="hu-HU"/>
        </a:p>
      </dgm:t>
    </dgm:pt>
    <dgm:pt modelId="{D7066E5F-9C37-453C-B47F-6E46CE028EBD}" type="pres">
      <dgm:prSet presAssocID="{896435F7-E778-4A84-AA0B-A803026524F0}" presName="childText" presStyleLbl="bgAcc1" presStyleIdx="7" presStyleCnt="14" custScaleX="24902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205B9513-A44B-45C7-B1B9-F2423E54A515}" type="pres">
      <dgm:prSet presAssocID="{91B44F4C-0DF1-4F1F-B381-901154D87685}" presName="Name13" presStyleLbl="parChTrans1D2" presStyleIdx="8" presStyleCnt="14"/>
      <dgm:spPr/>
      <dgm:t>
        <a:bodyPr/>
        <a:lstStyle/>
        <a:p>
          <a:endParaRPr lang="hu-HU"/>
        </a:p>
      </dgm:t>
    </dgm:pt>
    <dgm:pt modelId="{7B19A694-0242-491A-B0FD-3D8E35CE8A02}" type="pres">
      <dgm:prSet presAssocID="{34C9BCD0-38CD-496C-ABB7-3D977743FF02}" presName="childText" presStyleLbl="bgAcc1" presStyleIdx="8" presStyleCnt="14" custScaleX="29431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CE03553-01A1-4536-83D1-FD64A30A8EAD}" type="pres">
      <dgm:prSet presAssocID="{6743B95E-F5BD-4C9A-92CF-C9ABDD9B1EA1}" presName="Name13" presStyleLbl="parChTrans1D2" presStyleIdx="9" presStyleCnt="14"/>
      <dgm:spPr/>
      <dgm:t>
        <a:bodyPr/>
        <a:lstStyle/>
        <a:p>
          <a:endParaRPr lang="hu-HU"/>
        </a:p>
      </dgm:t>
    </dgm:pt>
    <dgm:pt modelId="{4AA5EDFD-C59B-42CC-81F6-B3CC2EBA2225}" type="pres">
      <dgm:prSet presAssocID="{C69641A3-95F1-4460-BB6D-2D8189381314}" presName="childText" presStyleLbl="bgAcc1" presStyleIdx="9" presStyleCnt="14" custScaleX="38489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28B985C0-18F1-48D4-9775-96ED696382A9}" type="pres">
      <dgm:prSet presAssocID="{190951F8-514D-45B7-A26E-42EE2690D857}" presName="Name13" presStyleLbl="parChTrans1D2" presStyleIdx="10" presStyleCnt="14"/>
      <dgm:spPr/>
      <dgm:t>
        <a:bodyPr/>
        <a:lstStyle/>
        <a:p>
          <a:endParaRPr lang="hu-HU"/>
        </a:p>
      </dgm:t>
    </dgm:pt>
    <dgm:pt modelId="{191CDC62-69E6-4EA1-818A-CA0C3D8BE557}" type="pres">
      <dgm:prSet presAssocID="{F6EDCC4C-C861-415F-AA28-CF1C64C82AB8}" presName="childText" presStyleLbl="bgAcc1" presStyleIdx="10" presStyleCnt="14" custScaleX="50094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628E957-2CA5-462F-BA78-83FC6133507E}" type="pres">
      <dgm:prSet presAssocID="{462AFDD9-D016-43EA-A0B9-AAFB6C7A3594}" presName="Name13" presStyleLbl="parChTrans1D2" presStyleIdx="11" presStyleCnt="14"/>
      <dgm:spPr/>
      <dgm:t>
        <a:bodyPr/>
        <a:lstStyle/>
        <a:p>
          <a:endParaRPr lang="hu-HU"/>
        </a:p>
      </dgm:t>
    </dgm:pt>
    <dgm:pt modelId="{354F2218-2F9D-454E-963F-5BAC015CA866}" type="pres">
      <dgm:prSet presAssocID="{81FDF24A-54A4-426A-B60E-82DB8045A977}" presName="childText" presStyleLbl="bgAcc1" presStyleIdx="11" presStyleCnt="14" custScaleX="57006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BA25418-8714-4C93-A10F-011523C74574}" type="pres">
      <dgm:prSet presAssocID="{43EB181C-2BE8-4B72-94AB-36D7F2EF8736}" presName="Name13" presStyleLbl="parChTrans1D2" presStyleIdx="12" presStyleCnt="14"/>
      <dgm:spPr/>
      <dgm:t>
        <a:bodyPr/>
        <a:lstStyle/>
        <a:p>
          <a:endParaRPr lang="hu-HU"/>
        </a:p>
      </dgm:t>
    </dgm:pt>
    <dgm:pt modelId="{D156BD98-9649-4979-B711-D310C8FE95BA}" type="pres">
      <dgm:prSet presAssocID="{DC9B93F4-AF12-4833-BF63-4D1B8E64C802}" presName="childText" presStyleLbl="bgAcc1" presStyleIdx="12" presStyleCnt="14" custScaleX="42123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46553C1-5FB8-41EE-9DB6-C788218D51F1}" type="pres">
      <dgm:prSet presAssocID="{C866E8E2-3E04-486E-9D46-F66187988E94}" presName="Name13" presStyleLbl="parChTrans1D2" presStyleIdx="13" presStyleCnt="14"/>
      <dgm:spPr/>
      <dgm:t>
        <a:bodyPr/>
        <a:lstStyle/>
        <a:p>
          <a:endParaRPr lang="hu-HU"/>
        </a:p>
      </dgm:t>
    </dgm:pt>
    <dgm:pt modelId="{E9467F6A-B51B-44E5-984F-6BB1EC5CF20D}" type="pres">
      <dgm:prSet presAssocID="{4D09CA99-F8AC-4778-81A2-6DD649B0135B}" presName="childText" presStyleLbl="bgAcc1" presStyleIdx="13" presStyleCnt="14" custScaleX="54249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A1D1DB88-3152-4614-87F2-7F502A0348D8}" type="presOf" srcId="{C866E8E2-3E04-486E-9D46-F66187988E94}" destId="{946553C1-5FB8-41EE-9DB6-C788218D51F1}" srcOrd="0" destOrd="0" presId="urn:microsoft.com/office/officeart/2005/8/layout/hierarchy3"/>
    <dgm:cxn modelId="{825DB377-C52F-4D06-9886-F2077C468DCF}" type="presOf" srcId="{34C9BCD0-38CD-496C-ABB7-3D977743FF02}" destId="{7B19A694-0242-491A-B0FD-3D8E35CE8A02}" srcOrd="0" destOrd="0" presId="urn:microsoft.com/office/officeart/2005/8/layout/hierarchy3"/>
    <dgm:cxn modelId="{B87CB35A-08F9-480F-8F8D-ADE3475C43DD}" type="presOf" srcId="{C618D010-7770-4AEA-AEDF-2D129F1E8ADC}" destId="{23B9D646-371B-462A-8F41-63F59B219B57}" srcOrd="0" destOrd="0" presId="urn:microsoft.com/office/officeart/2005/8/layout/hierarchy3"/>
    <dgm:cxn modelId="{26B3B4BD-25AF-48F0-BE5B-EEAD48E638AF}" type="presOf" srcId="{EAB425E2-63B8-4BCE-8771-91CC510FD967}" destId="{C8A855DF-3477-4DA5-AA21-ABC8DAFC2CF7}" srcOrd="0" destOrd="0" presId="urn:microsoft.com/office/officeart/2005/8/layout/hierarchy3"/>
    <dgm:cxn modelId="{84965320-4624-4D0C-B66F-E911E88ED45E}" type="presOf" srcId="{11019542-78B5-47E1-B9B2-719ECE69416A}" destId="{DE54C338-BD85-46CA-95B9-A5BD3EB62702}" srcOrd="0" destOrd="0" presId="urn:microsoft.com/office/officeart/2005/8/layout/hierarchy3"/>
    <dgm:cxn modelId="{8DF22065-1A0A-482A-AC9E-B3E44037EEDE}" srcId="{6BDDC621-AFF7-4AE1-B6A2-065074F03007}" destId="{C618D010-7770-4AEA-AEDF-2D129F1E8ADC}" srcOrd="6" destOrd="0" parTransId="{62906F86-C9EE-41C8-8764-16C74E964803}" sibTransId="{5CCF558B-9594-411E-BFBD-DAF2D26B0FAE}"/>
    <dgm:cxn modelId="{F43E5F26-31C9-4B30-8897-B54387D52D08}" type="presOf" srcId="{A52B9F6D-C682-4053-B38E-FB9149F2A579}" destId="{493C7E40-A3B2-4082-A444-AC54EF878B78}" srcOrd="0" destOrd="0" presId="urn:microsoft.com/office/officeart/2005/8/layout/hierarchy3"/>
    <dgm:cxn modelId="{DE440481-9C62-469D-A7C6-CE8D08363BB4}" type="presOf" srcId="{DC0BECFA-5963-4EEF-BAA6-4256C1DAF1FE}" destId="{1942803D-239C-4229-B602-B400FC0928A7}" srcOrd="0" destOrd="0" presId="urn:microsoft.com/office/officeart/2005/8/layout/hierarchy3"/>
    <dgm:cxn modelId="{A9B13F60-1947-4714-86A9-57CD420C9F4A}" type="presOf" srcId="{6961A112-7271-4BF4-AB10-1DE034D208C6}" destId="{8DA7EC25-B636-48F4-884E-BE85F54C7FB2}" srcOrd="0" destOrd="0" presId="urn:microsoft.com/office/officeart/2005/8/layout/hierarchy3"/>
    <dgm:cxn modelId="{5C215E96-4A3C-4EE5-BF3D-216A185B9A60}" type="presOf" srcId="{43EB181C-2BE8-4B72-94AB-36D7F2EF8736}" destId="{FBA25418-8714-4C93-A10F-011523C74574}" srcOrd="0" destOrd="0" presId="urn:microsoft.com/office/officeart/2005/8/layout/hierarchy3"/>
    <dgm:cxn modelId="{D1AB4FE5-60E6-42D7-8DD3-ECDC41414907}" type="presOf" srcId="{81FDF24A-54A4-426A-B60E-82DB8045A977}" destId="{354F2218-2F9D-454E-963F-5BAC015CA866}" srcOrd="0" destOrd="0" presId="urn:microsoft.com/office/officeart/2005/8/layout/hierarchy3"/>
    <dgm:cxn modelId="{6B887DDD-F806-4B4B-A2B1-A6C0FAC59EF9}" type="presOf" srcId="{4D09CA99-F8AC-4778-81A2-6DD649B0135B}" destId="{E9467F6A-B51B-44E5-984F-6BB1EC5CF20D}" srcOrd="0" destOrd="0" presId="urn:microsoft.com/office/officeart/2005/8/layout/hierarchy3"/>
    <dgm:cxn modelId="{5EE52980-7CF8-4EA6-88EC-E2579C3D370D}" type="presOf" srcId="{C69641A3-95F1-4460-BB6D-2D8189381314}" destId="{4AA5EDFD-C59B-42CC-81F6-B3CC2EBA2225}" srcOrd="0" destOrd="0" presId="urn:microsoft.com/office/officeart/2005/8/layout/hierarchy3"/>
    <dgm:cxn modelId="{8E8148CA-36FD-4296-934E-E598D9F46C54}" type="presOf" srcId="{51C079E4-6AE0-401F-A323-6AC6916DB4FC}" destId="{8B2B4F89-9886-40BE-B351-8ECE183EA1B3}" srcOrd="0" destOrd="0" presId="urn:microsoft.com/office/officeart/2005/8/layout/hierarchy3"/>
    <dgm:cxn modelId="{FED5E66B-726B-490D-A6EB-ECE88E756E85}" type="presOf" srcId="{462AFDD9-D016-43EA-A0B9-AAFB6C7A3594}" destId="{9628E957-2CA5-462F-BA78-83FC6133507E}" srcOrd="0" destOrd="0" presId="urn:microsoft.com/office/officeart/2005/8/layout/hierarchy3"/>
    <dgm:cxn modelId="{FE61C1CC-3E27-4B2F-B2D7-4D07A338E18D}" srcId="{6BDDC621-AFF7-4AE1-B6A2-065074F03007}" destId="{EAB425E2-63B8-4BCE-8771-91CC510FD967}" srcOrd="5" destOrd="0" parTransId="{11019542-78B5-47E1-B9B2-719ECE69416A}" sibTransId="{55FAA08E-19ED-4BCC-8389-71B2E95A25E5}"/>
    <dgm:cxn modelId="{51F91A51-6ED6-4F6A-9FCC-C7DAE4E510C6}" type="presOf" srcId="{D1D92F66-71F1-4FE3-9491-B43A3609A865}" destId="{045B878F-94C3-45CB-9C3E-39EF207C3806}" srcOrd="0" destOrd="0" presId="urn:microsoft.com/office/officeart/2005/8/layout/hierarchy3"/>
    <dgm:cxn modelId="{AF189518-3AC6-41AF-857A-B2C7320BB60F}" srcId="{A52B9F6D-C682-4053-B38E-FB9149F2A579}" destId="{DC9B93F4-AF12-4833-BF63-4D1B8E64C802}" srcOrd="5" destOrd="0" parTransId="{43EB181C-2BE8-4B72-94AB-36D7F2EF8736}" sibTransId="{D4FCAC3A-7EED-43ED-8168-6CBF083F9058}"/>
    <dgm:cxn modelId="{CB36BE6F-833B-4A61-9485-ACDF206DC7E4}" srcId="{6BDDC621-AFF7-4AE1-B6A2-065074F03007}" destId="{308003C9-4544-45B7-8E68-31ACECB5B651}" srcOrd="3" destOrd="0" parTransId="{F3832FA4-47D4-409B-A9C7-513FB9D1A6B4}" sibTransId="{3FA476CA-24B3-448C-9289-E72CBDC1D10C}"/>
    <dgm:cxn modelId="{FCBF03B8-94EB-4856-A2A4-1E6386A0F1A5}" srcId="{A52B9F6D-C682-4053-B38E-FB9149F2A579}" destId="{896435F7-E778-4A84-AA0B-A803026524F0}" srcOrd="0" destOrd="0" parTransId="{BA73317F-53A3-4941-ADA0-58AFBF3519C4}" sibTransId="{590A21FB-6742-4744-A969-6134D27BAF05}"/>
    <dgm:cxn modelId="{3E34986B-539A-4201-B61B-35B8F7714CDD}" type="presOf" srcId="{48B72899-8E8B-4B46-A815-6E224076A891}" destId="{7123A4CB-5EA4-4AC1-919F-7609C322C763}" srcOrd="0" destOrd="0" presId="urn:microsoft.com/office/officeart/2005/8/layout/hierarchy3"/>
    <dgm:cxn modelId="{1B421C1E-D007-432A-86F9-4AFA38370A4D}" srcId="{6BDDC621-AFF7-4AE1-B6A2-065074F03007}" destId="{48B72899-8E8B-4B46-A815-6E224076A891}" srcOrd="2" destOrd="0" parTransId="{54D4D501-2359-4FEA-9281-B1FA04540B5F}" sibTransId="{CC39FA70-8502-4CFC-8408-793EB692AC1A}"/>
    <dgm:cxn modelId="{53EBF492-66BB-4C9A-8767-F82BC5C6821F}" type="presOf" srcId="{308003C9-4544-45B7-8E68-31ACECB5B651}" destId="{710EBB09-9402-4E54-92BA-3C5A42FDE924}" srcOrd="0" destOrd="0" presId="urn:microsoft.com/office/officeart/2005/8/layout/hierarchy3"/>
    <dgm:cxn modelId="{F57896A8-2ABD-46AB-9F32-E68C05E8F1C8}" srcId="{D1D92F66-71F1-4FE3-9491-B43A3609A865}" destId="{A52B9F6D-C682-4053-B38E-FB9149F2A579}" srcOrd="1" destOrd="0" parTransId="{25B84FD6-5A96-4009-8E22-26D63F12E9B1}" sibTransId="{F6E4646A-3D14-4A84-8DD5-5B7B03946178}"/>
    <dgm:cxn modelId="{B041648D-42E3-4C88-B6F2-BEE9D1CE21B5}" type="presOf" srcId="{81577EAE-04BC-4A21-A8CE-1E8A29F55CDC}" destId="{41F3180A-0FD0-4A5D-8174-21AC8C577A99}" srcOrd="0" destOrd="0" presId="urn:microsoft.com/office/officeart/2005/8/layout/hierarchy3"/>
    <dgm:cxn modelId="{B0D42BF2-319E-469E-A40B-77ACC9C99CE6}" type="presOf" srcId="{DC9B93F4-AF12-4833-BF63-4D1B8E64C802}" destId="{D156BD98-9649-4979-B711-D310C8FE95BA}" srcOrd="0" destOrd="0" presId="urn:microsoft.com/office/officeart/2005/8/layout/hierarchy3"/>
    <dgm:cxn modelId="{18512AC3-7D1D-4A32-B555-C61554F28F2B}" type="presOf" srcId="{91B44F4C-0DF1-4F1F-B381-901154D87685}" destId="{205B9513-A44B-45C7-B1B9-F2423E54A515}" srcOrd="0" destOrd="0" presId="urn:microsoft.com/office/officeart/2005/8/layout/hierarchy3"/>
    <dgm:cxn modelId="{3BD62C6D-1FF4-4A96-91C8-09ABFF339261}" srcId="{6BDDC621-AFF7-4AE1-B6A2-065074F03007}" destId="{37458F65-653F-4BE6-A9EE-49F0473FD3F7}" srcOrd="1" destOrd="0" parTransId="{6961A112-7271-4BF4-AB10-1DE034D208C6}" sibTransId="{E063EF7F-CFAF-4CDD-BF35-28099C08A9A8}"/>
    <dgm:cxn modelId="{46DF1A1A-1B67-41D1-8947-3F0287CA7936}" srcId="{A52B9F6D-C682-4053-B38E-FB9149F2A579}" destId="{F6EDCC4C-C861-415F-AA28-CF1C64C82AB8}" srcOrd="3" destOrd="0" parTransId="{190951F8-514D-45B7-A26E-42EE2690D857}" sibTransId="{85CD1229-A658-4146-831C-C5988861A076}"/>
    <dgm:cxn modelId="{E89E1C9B-EF92-49A1-98A1-806531D2922B}" type="presOf" srcId="{F6EDCC4C-C861-415F-AA28-CF1C64C82AB8}" destId="{191CDC62-69E6-4EA1-818A-CA0C3D8BE557}" srcOrd="0" destOrd="0" presId="urn:microsoft.com/office/officeart/2005/8/layout/hierarchy3"/>
    <dgm:cxn modelId="{8D1E1B33-D886-4F92-8070-B3FEE6E09C6A}" type="presOf" srcId="{9D056ABE-15D7-40FB-9F23-9B27C05E8EBC}" destId="{9D73F064-7B1C-4AE1-A13F-44AFC8F77A40}" srcOrd="0" destOrd="0" presId="urn:microsoft.com/office/officeart/2005/8/layout/hierarchy3"/>
    <dgm:cxn modelId="{BBC785C4-97BD-4434-B45A-5CB7CED5F70F}" srcId="{A52B9F6D-C682-4053-B38E-FB9149F2A579}" destId="{34C9BCD0-38CD-496C-ABB7-3D977743FF02}" srcOrd="1" destOrd="0" parTransId="{91B44F4C-0DF1-4F1F-B381-901154D87685}" sibTransId="{F98DBE27-6627-4C2A-931D-5ED0CE8E1F0F}"/>
    <dgm:cxn modelId="{3A0FA33A-EA22-4B86-92D8-85652C10872F}" srcId="{6BDDC621-AFF7-4AE1-B6A2-065074F03007}" destId="{81577EAE-04BC-4A21-A8CE-1E8A29F55CDC}" srcOrd="4" destOrd="0" parTransId="{DC0BECFA-5963-4EEF-BAA6-4256C1DAF1FE}" sibTransId="{08872235-E9F8-4F91-B4B3-9EC3322DA1D5}"/>
    <dgm:cxn modelId="{AED1003A-84F0-4C12-9086-68338C6A29DC}" type="presOf" srcId="{A52B9F6D-C682-4053-B38E-FB9149F2A579}" destId="{DA4F5ECB-10F1-436C-9A08-4482284E7A78}" srcOrd="1" destOrd="0" presId="urn:microsoft.com/office/officeart/2005/8/layout/hierarchy3"/>
    <dgm:cxn modelId="{BAFFAB7C-17AC-441B-A890-0B5477EC6961}" type="presOf" srcId="{F3832FA4-47D4-409B-A9C7-513FB9D1A6B4}" destId="{F52999C1-2B6F-4F8F-999D-8A439506FC2A}" srcOrd="0" destOrd="0" presId="urn:microsoft.com/office/officeart/2005/8/layout/hierarchy3"/>
    <dgm:cxn modelId="{914F6282-70EF-4FED-9A3F-9FCAEB1BE38A}" type="presOf" srcId="{6BDDC621-AFF7-4AE1-B6A2-065074F03007}" destId="{2A761A14-4D12-48EC-BDF0-EEC348AB6346}" srcOrd="0" destOrd="0" presId="urn:microsoft.com/office/officeart/2005/8/layout/hierarchy3"/>
    <dgm:cxn modelId="{6FCD86C5-EB56-4EBA-9E25-BF0BC5FDDC92}" srcId="{6BDDC621-AFF7-4AE1-B6A2-065074F03007}" destId="{51C079E4-6AE0-401F-A323-6AC6916DB4FC}" srcOrd="0" destOrd="0" parTransId="{9D056ABE-15D7-40FB-9F23-9B27C05E8EBC}" sibTransId="{BA70A69A-7BD7-4727-B2F5-91DE409E6E4E}"/>
    <dgm:cxn modelId="{E2957B0D-C4DB-4467-9D69-5CFCA3F591D6}" type="presOf" srcId="{37458F65-653F-4BE6-A9EE-49F0473FD3F7}" destId="{81F1E542-33D2-4357-9953-B9D088E2CE78}" srcOrd="0" destOrd="0" presId="urn:microsoft.com/office/officeart/2005/8/layout/hierarchy3"/>
    <dgm:cxn modelId="{823F6358-6B51-4DEE-8CA9-1856D3EF0D66}" type="presOf" srcId="{6743B95E-F5BD-4C9A-92CF-C9ABDD9B1EA1}" destId="{ECE03553-01A1-4536-83D1-FD64A30A8EAD}" srcOrd="0" destOrd="0" presId="urn:microsoft.com/office/officeart/2005/8/layout/hierarchy3"/>
    <dgm:cxn modelId="{17E60C5A-E6FD-4F37-81F5-1798A4AF96EB}" srcId="{A52B9F6D-C682-4053-B38E-FB9149F2A579}" destId="{4D09CA99-F8AC-4778-81A2-6DD649B0135B}" srcOrd="6" destOrd="0" parTransId="{C866E8E2-3E04-486E-9D46-F66187988E94}" sibTransId="{290D89B3-CC28-45C1-9CBD-2EEAABB8D868}"/>
    <dgm:cxn modelId="{BE05F2F1-3D28-4C66-99D9-30D1F72CB8D9}" type="presOf" srcId="{62906F86-C9EE-41C8-8764-16C74E964803}" destId="{D8C99E71-04FC-4711-A205-03CD99ACEEDC}" srcOrd="0" destOrd="0" presId="urn:microsoft.com/office/officeart/2005/8/layout/hierarchy3"/>
    <dgm:cxn modelId="{C0546DF0-C82B-4350-B45C-F22A2BF01F34}" srcId="{A52B9F6D-C682-4053-B38E-FB9149F2A579}" destId="{C69641A3-95F1-4460-BB6D-2D8189381314}" srcOrd="2" destOrd="0" parTransId="{6743B95E-F5BD-4C9A-92CF-C9ABDD9B1EA1}" sibTransId="{9A54A523-673D-4291-8E6A-4E6106BCD9C0}"/>
    <dgm:cxn modelId="{2DB3BFFA-47A5-4451-8A5F-5C6E5EEF1027}" srcId="{D1D92F66-71F1-4FE3-9491-B43A3609A865}" destId="{6BDDC621-AFF7-4AE1-B6A2-065074F03007}" srcOrd="0" destOrd="0" parTransId="{4335007D-2F22-4557-AE90-891B99EF9D18}" sibTransId="{902FC774-1C8E-46C1-AFF3-9456E51FD590}"/>
    <dgm:cxn modelId="{BD01F8F5-7AF8-474E-8631-B0E9B5F783AF}" type="presOf" srcId="{190951F8-514D-45B7-A26E-42EE2690D857}" destId="{28B985C0-18F1-48D4-9775-96ED696382A9}" srcOrd="0" destOrd="0" presId="urn:microsoft.com/office/officeart/2005/8/layout/hierarchy3"/>
    <dgm:cxn modelId="{245F1041-2AAA-4A22-9AA5-ED557606E961}" type="presOf" srcId="{54D4D501-2359-4FEA-9281-B1FA04540B5F}" destId="{672FF68C-1DEA-48C0-B9D9-47B5BB09B06B}" srcOrd="0" destOrd="0" presId="urn:microsoft.com/office/officeart/2005/8/layout/hierarchy3"/>
    <dgm:cxn modelId="{EF7F3144-63E0-492A-80B7-5D4A0BF679E8}" srcId="{A52B9F6D-C682-4053-B38E-FB9149F2A579}" destId="{81FDF24A-54A4-426A-B60E-82DB8045A977}" srcOrd="4" destOrd="0" parTransId="{462AFDD9-D016-43EA-A0B9-AAFB6C7A3594}" sibTransId="{DE86AE95-6C75-4947-ACBB-947FE66F7421}"/>
    <dgm:cxn modelId="{9C836457-A3A9-4B9B-A203-8BECF8375E73}" type="presOf" srcId="{6BDDC621-AFF7-4AE1-B6A2-065074F03007}" destId="{14C3A6EA-DD0A-496E-9214-DE26E6829611}" srcOrd="1" destOrd="0" presId="urn:microsoft.com/office/officeart/2005/8/layout/hierarchy3"/>
    <dgm:cxn modelId="{1BFFBDB3-4DBD-4197-9B47-458F9204A615}" type="presOf" srcId="{BA73317F-53A3-4941-ADA0-58AFBF3519C4}" destId="{2F94A13F-569A-4A0E-A86E-246A2FC7C1EE}" srcOrd="0" destOrd="0" presId="urn:microsoft.com/office/officeart/2005/8/layout/hierarchy3"/>
    <dgm:cxn modelId="{AF7074DB-7BE4-4D59-9A5F-103DA462AAF8}" type="presOf" srcId="{896435F7-E778-4A84-AA0B-A803026524F0}" destId="{D7066E5F-9C37-453C-B47F-6E46CE028EBD}" srcOrd="0" destOrd="0" presId="urn:microsoft.com/office/officeart/2005/8/layout/hierarchy3"/>
    <dgm:cxn modelId="{82A3633A-E07B-4E64-AB85-CA23FC69EF8F}" type="presParOf" srcId="{045B878F-94C3-45CB-9C3E-39EF207C3806}" destId="{71D95532-3BC7-4929-AA1E-14EBFA0B20AD}" srcOrd="0" destOrd="0" presId="urn:microsoft.com/office/officeart/2005/8/layout/hierarchy3"/>
    <dgm:cxn modelId="{A4B71E56-90F7-499A-803F-4C27C4AF8846}" type="presParOf" srcId="{71D95532-3BC7-4929-AA1E-14EBFA0B20AD}" destId="{ECBE42C0-BA51-4A9B-ACD1-B7198B641B7D}" srcOrd="0" destOrd="0" presId="urn:microsoft.com/office/officeart/2005/8/layout/hierarchy3"/>
    <dgm:cxn modelId="{89A7D91B-E769-425C-8D67-966887EE4CCF}" type="presParOf" srcId="{ECBE42C0-BA51-4A9B-ACD1-B7198B641B7D}" destId="{2A761A14-4D12-48EC-BDF0-EEC348AB6346}" srcOrd="0" destOrd="0" presId="urn:microsoft.com/office/officeart/2005/8/layout/hierarchy3"/>
    <dgm:cxn modelId="{11E4AEAC-DA2D-4C53-91A1-985A95E01BBF}" type="presParOf" srcId="{ECBE42C0-BA51-4A9B-ACD1-B7198B641B7D}" destId="{14C3A6EA-DD0A-496E-9214-DE26E6829611}" srcOrd="1" destOrd="0" presId="urn:microsoft.com/office/officeart/2005/8/layout/hierarchy3"/>
    <dgm:cxn modelId="{1DBC19F4-6971-42F1-9B57-A132E7956943}" type="presParOf" srcId="{71D95532-3BC7-4929-AA1E-14EBFA0B20AD}" destId="{F19CD008-1231-4AAE-80A0-4D06CEEBD211}" srcOrd="1" destOrd="0" presId="urn:microsoft.com/office/officeart/2005/8/layout/hierarchy3"/>
    <dgm:cxn modelId="{8BB6D82F-1D45-45D0-855A-6C12F7F0B5B2}" type="presParOf" srcId="{F19CD008-1231-4AAE-80A0-4D06CEEBD211}" destId="{9D73F064-7B1C-4AE1-A13F-44AFC8F77A40}" srcOrd="0" destOrd="0" presId="urn:microsoft.com/office/officeart/2005/8/layout/hierarchy3"/>
    <dgm:cxn modelId="{E8B2CA9E-8DD2-49DE-8208-FBDC466DEAAD}" type="presParOf" srcId="{F19CD008-1231-4AAE-80A0-4D06CEEBD211}" destId="{8B2B4F89-9886-40BE-B351-8ECE183EA1B3}" srcOrd="1" destOrd="0" presId="urn:microsoft.com/office/officeart/2005/8/layout/hierarchy3"/>
    <dgm:cxn modelId="{8BBF3E91-2793-4C6C-86C2-3A95337565E3}" type="presParOf" srcId="{F19CD008-1231-4AAE-80A0-4D06CEEBD211}" destId="{8DA7EC25-B636-48F4-884E-BE85F54C7FB2}" srcOrd="2" destOrd="0" presId="urn:microsoft.com/office/officeart/2005/8/layout/hierarchy3"/>
    <dgm:cxn modelId="{808E75C4-EDA4-45DB-908E-61BA1E110C3F}" type="presParOf" srcId="{F19CD008-1231-4AAE-80A0-4D06CEEBD211}" destId="{81F1E542-33D2-4357-9953-B9D088E2CE78}" srcOrd="3" destOrd="0" presId="urn:microsoft.com/office/officeart/2005/8/layout/hierarchy3"/>
    <dgm:cxn modelId="{81F6D2CE-A6AE-4D8E-9E0E-AEB603D00BEC}" type="presParOf" srcId="{F19CD008-1231-4AAE-80A0-4D06CEEBD211}" destId="{672FF68C-1DEA-48C0-B9D9-47B5BB09B06B}" srcOrd="4" destOrd="0" presId="urn:microsoft.com/office/officeart/2005/8/layout/hierarchy3"/>
    <dgm:cxn modelId="{BB9769D3-5EE0-4E47-9148-F0AAEDCFDF7F}" type="presParOf" srcId="{F19CD008-1231-4AAE-80A0-4D06CEEBD211}" destId="{7123A4CB-5EA4-4AC1-919F-7609C322C763}" srcOrd="5" destOrd="0" presId="urn:microsoft.com/office/officeart/2005/8/layout/hierarchy3"/>
    <dgm:cxn modelId="{47C47DC7-54B3-4B19-9609-F9C9EF666059}" type="presParOf" srcId="{F19CD008-1231-4AAE-80A0-4D06CEEBD211}" destId="{F52999C1-2B6F-4F8F-999D-8A439506FC2A}" srcOrd="6" destOrd="0" presId="urn:microsoft.com/office/officeart/2005/8/layout/hierarchy3"/>
    <dgm:cxn modelId="{DFEAE5A3-B000-4DDE-B76A-7D7EC16C0595}" type="presParOf" srcId="{F19CD008-1231-4AAE-80A0-4D06CEEBD211}" destId="{710EBB09-9402-4E54-92BA-3C5A42FDE924}" srcOrd="7" destOrd="0" presId="urn:microsoft.com/office/officeart/2005/8/layout/hierarchy3"/>
    <dgm:cxn modelId="{59B7E9C9-4849-41F9-881D-45534275E601}" type="presParOf" srcId="{F19CD008-1231-4AAE-80A0-4D06CEEBD211}" destId="{1942803D-239C-4229-B602-B400FC0928A7}" srcOrd="8" destOrd="0" presId="urn:microsoft.com/office/officeart/2005/8/layout/hierarchy3"/>
    <dgm:cxn modelId="{940EF135-AA3A-4E81-A9BB-74BEBC83EADD}" type="presParOf" srcId="{F19CD008-1231-4AAE-80A0-4D06CEEBD211}" destId="{41F3180A-0FD0-4A5D-8174-21AC8C577A99}" srcOrd="9" destOrd="0" presId="urn:microsoft.com/office/officeart/2005/8/layout/hierarchy3"/>
    <dgm:cxn modelId="{F261A74B-00F3-4F64-9636-DE484D070ACA}" type="presParOf" srcId="{F19CD008-1231-4AAE-80A0-4D06CEEBD211}" destId="{DE54C338-BD85-46CA-95B9-A5BD3EB62702}" srcOrd="10" destOrd="0" presId="urn:microsoft.com/office/officeart/2005/8/layout/hierarchy3"/>
    <dgm:cxn modelId="{0F3AA5AB-40C9-4CE4-8539-79E3C56AE4CD}" type="presParOf" srcId="{F19CD008-1231-4AAE-80A0-4D06CEEBD211}" destId="{C8A855DF-3477-4DA5-AA21-ABC8DAFC2CF7}" srcOrd="11" destOrd="0" presId="urn:microsoft.com/office/officeart/2005/8/layout/hierarchy3"/>
    <dgm:cxn modelId="{EB37FC2E-679B-45BA-8F67-05F8A765FF5A}" type="presParOf" srcId="{F19CD008-1231-4AAE-80A0-4D06CEEBD211}" destId="{D8C99E71-04FC-4711-A205-03CD99ACEEDC}" srcOrd="12" destOrd="0" presId="urn:microsoft.com/office/officeart/2005/8/layout/hierarchy3"/>
    <dgm:cxn modelId="{70A07A74-04B7-4C98-8295-D47B86CF7DDF}" type="presParOf" srcId="{F19CD008-1231-4AAE-80A0-4D06CEEBD211}" destId="{23B9D646-371B-462A-8F41-63F59B219B57}" srcOrd="13" destOrd="0" presId="urn:microsoft.com/office/officeart/2005/8/layout/hierarchy3"/>
    <dgm:cxn modelId="{7A84A769-6712-4EA6-89ED-3D81B849E3F8}" type="presParOf" srcId="{045B878F-94C3-45CB-9C3E-39EF207C3806}" destId="{60D443AF-C82C-4388-951E-39A19A5188F8}" srcOrd="1" destOrd="0" presId="urn:microsoft.com/office/officeart/2005/8/layout/hierarchy3"/>
    <dgm:cxn modelId="{E2AF0490-1BAD-49D0-BB39-3751D42C6E80}" type="presParOf" srcId="{60D443AF-C82C-4388-951E-39A19A5188F8}" destId="{BC698A84-3232-472B-9949-2F81F7EDF58E}" srcOrd="0" destOrd="0" presId="urn:microsoft.com/office/officeart/2005/8/layout/hierarchy3"/>
    <dgm:cxn modelId="{E7666311-9345-453D-8069-F50306719B43}" type="presParOf" srcId="{BC698A84-3232-472B-9949-2F81F7EDF58E}" destId="{493C7E40-A3B2-4082-A444-AC54EF878B78}" srcOrd="0" destOrd="0" presId="urn:microsoft.com/office/officeart/2005/8/layout/hierarchy3"/>
    <dgm:cxn modelId="{09070E9C-47A7-4094-9760-A5A31F4AB73F}" type="presParOf" srcId="{BC698A84-3232-472B-9949-2F81F7EDF58E}" destId="{DA4F5ECB-10F1-436C-9A08-4482284E7A78}" srcOrd="1" destOrd="0" presId="urn:microsoft.com/office/officeart/2005/8/layout/hierarchy3"/>
    <dgm:cxn modelId="{BAC4A9B3-499B-47FA-ACFC-1B3445607D22}" type="presParOf" srcId="{60D443AF-C82C-4388-951E-39A19A5188F8}" destId="{13F3B149-144E-43C0-BA94-C3C9A0CB3D89}" srcOrd="1" destOrd="0" presId="urn:microsoft.com/office/officeart/2005/8/layout/hierarchy3"/>
    <dgm:cxn modelId="{7105C2C2-1F7B-434D-949E-072F622625F5}" type="presParOf" srcId="{13F3B149-144E-43C0-BA94-C3C9A0CB3D89}" destId="{2F94A13F-569A-4A0E-A86E-246A2FC7C1EE}" srcOrd="0" destOrd="0" presId="urn:microsoft.com/office/officeart/2005/8/layout/hierarchy3"/>
    <dgm:cxn modelId="{44184B3E-9ECE-462C-BD1C-D405E105B96B}" type="presParOf" srcId="{13F3B149-144E-43C0-BA94-C3C9A0CB3D89}" destId="{D7066E5F-9C37-453C-B47F-6E46CE028EBD}" srcOrd="1" destOrd="0" presId="urn:microsoft.com/office/officeart/2005/8/layout/hierarchy3"/>
    <dgm:cxn modelId="{80F3A6D4-8D2E-4DC1-9557-D19CCC741E68}" type="presParOf" srcId="{13F3B149-144E-43C0-BA94-C3C9A0CB3D89}" destId="{205B9513-A44B-45C7-B1B9-F2423E54A515}" srcOrd="2" destOrd="0" presId="urn:microsoft.com/office/officeart/2005/8/layout/hierarchy3"/>
    <dgm:cxn modelId="{C51ECD3A-B6BA-4E60-A8F8-F627AF271CC3}" type="presParOf" srcId="{13F3B149-144E-43C0-BA94-C3C9A0CB3D89}" destId="{7B19A694-0242-491A-B0FD-3D8E35CE8A02}" srcOrd="3" destOrd="0" presId="urn:microsoft.com/office/officeart/2005/8/layout/hierarchy3"/>
    <dgm:cxn modelId="{67BA3C36-00C1-4042-ADA3-2828581502D8}" type="presParOf" srcId="{13F3B149-144E-43C0-BA94-C3C9A0CB3D89}" destId="{ECE03553-01A1-4536-83D1-FD64A30A8EAD}" srcOrd="4" destOrd="0" presId="urn:microsoft.com/office/officeart/2005/8/layout/hierarchy3"/>
    <dgm:cxn modelId="{A404D54A-048C-416F-8477-6678ADEBEFA8}" type="presParOf" srcId="{13F3B149-144E-43C0-BA94-C3C9A0CB3D89}" destId="{4AA5EDFD-C59B-42CC-81F6-B3CC2EBA2225}" srcOrd="5" destOrd="0" presId="urn:microsoft.com/office/officeart/2005/8/layout/hierarchy3"/>
    <dgm:cxn modelId="{16415470-7EBF-4CFB-9462-ECF24B77F541}" type="presParOf" srcId="{13F3B149-144E-43C0-BA94-C3C9A0CB3D89}" destId="{28B985C0-18F1-48D4-9775-96ED696382A9}" srcOrd="6" destOrd="0" presId="urn:microsoft.com/office/officeart/2005/8/layout/hierarchy3"/>
    <dgm:cxn modelId="{AC5FBFB6-C4D0-4E0A-9414-37ED7E0237B1}" type="presParOf" srcId="{13F3B149-144E-43C0-BA94-C3C9A0CB3D89}" destId="{191CDC62-69E6-4EA1-818A-CA0C3D8BE557}" srcOrd="7" destOrd="0" presId="urn:microsoft.com/office/officeart/2005/8/layout/hierarchy3"/>
    <dgm:cxn modelId="{8F4260DF-059C-4113-BA00-A03A9B7F1D7E}" type="presParOf" srcId="{13F3B149-144E-43C0-BA94-C3C9A0CB3D89}" destId="{9628E957-2CA5-462F-BA78-83FC6133507E}" srcOrd="8" destOrd="0" presId="urn:microsoft.com/office/officeart/2005/8/layout/hierarchy3"/>
    <dgm:cxn modelId="{E78D4089-5097-4BC2-8826-12E193C111A5}" type="presParOf" srcId="{13F3B149-144E-43C0-BA94-C3C9A0CB3D89}" destId="{354F2218-2F9D-454E-963F-5BAC015CA866}" srcOrd="9" destOrd="0" presId="urn:microsoft.com/office/officeart/2005/8/layout/hierarchy3"/>
    <dgm:cxn modelId="{2EB8DF88-CC7E-4ADF-ACDA-54C75185502E}" type="presParOf" srcId="{13F3B149-144E-43C0-BA94-C3C9A0CB3D89}" destId="{FBA25418-8714-4C93-A10F-011523C74574}" srcOrd="10" destOrd="0" presId="urn:microsoft.com/office/officeart/2005/8/layout/hierarchy3"/>
    <dgm:cxn modelId="{F58F4CAC-B3F1-481F-9219-84A4C95B4BC7}" type="presParOf" srcId="{13F3B149-144E-43C0-BA94-C3C9A0CB3D89}" destId="{D156BD98-9649-4979-B711-D310C8FE95BA}" srcOrd="11" destOrd="0" presId="urn:microsoft.com/office/officeart/2005/8/layout/hierarchy3"/>
    <dgm:cxn modelId="{E63FFFF2-D975-4A3D-8EDE-044AA6F748FF}" type="presParOf" srcId="{13F3B149-144E-43C0-BA94-C3C9A0CB3D89}" destId="{946553C1-5FB8-41EE-9DB6-C788218D51F1}" srcOrd="12" destOrd="0" presId="urn:microsoft.com/office/officeart/2005/8/layout/hierarchy3"/>
    <dgm:cxn modelId="{188A60B3-EC99-4EEC-8501-CD9E0942A29C}" type="presParOf" srcId="{13F3B149-144E-43C0-BA94-C3C9A0CB3D89}" destId="{E9467F6A-B51B-44E5-984F-6BB1EC5CF20D}" srcOrd="1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31B11B5-4ABB-4B86-A33E-E0CA41255F78}" type="doc">
      <dgm:prSet loTypeId="urn:microsoft.com/office/officeart/2009/3/layout/PlusandMinus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77635E6B-CCEA-425D-86A5-7F6674B465F9}">
      <dgm:prSet phldrT="[Szöveg]"/>
      <dgm:spPr/>
      <dgm:t>
        <a:bodyPr/>
        <a:lstStyle/>
        <a:p>
          <a:r>
            <a:rPr lang="hu-HU" dirty="0" smtClean="0"/>
            <a:t>Milyen formában nyújtható?</a:t>
          </a:r>
        </a:p>
        <a:p>
          <a:endParaRPr lang="hu-HU" dirty="0"/>
        </a:p>
      </dgm:t>
    </dgm:pt>
    <dgm:pt modelId="{42469E20-F3FA-48DD-8F2D-B0DC6A05BD42}" type="parTrans" cxnId="{0E6487E6-CC0E-466D-9FDB-F7281E161E6E}">
      <dgm:prSet/>
      <dgm:spPr/>
      <dgm:t>
        <a:bodyPr/>
        <a:lstStyle/>
        <a:p>
          <a:endParaRPr lang="hu-HU"/>
        </a:p>
      </dgm:t>
    </dgm:pt>
    <dgm:pt modelId="{09F05A32-82AD-43C2-9EE6-504CA3C9D7AA}" type="sibTrans" cxnId="{0E6487E6-CC0E-466D-9FDB-F7281E161E6E}">
      <dgm:prSet/>
      <dgm:spPr/>
      <dgm:t>
        <a:bodyPr/>
        <a:lstStyle/>
        <a:p>
          <a:endParaRPr lang="hu-HU"/>
        </a:p>
      </dgm:t>
    </dgm:pt>
    <dgm:pt modelId="{0E2C9391-6B71-4455-885B-48C612AED719}">
      <dgm:prSet phldrT="[Szöveg]"/>
      <dgm:spPr/>
      <dgm:t>
        <a:bodyPr/>
        <a:lstStyle/>
        <a:p>
          <a:r>
            <a:rPr lang="hu-HU" dirty="0" smtClean="0"/>
            <a:t>Kinek nem nyújtható?</a:t>
          </a:r>
          <a:endParaRPr lang="hu-HU" dirty="0"/>
        </a:p>
      </dgm:t>
    </dgm:pt>
    <dgm:pt modelId="{B4D0B0DE-8EAA-4B5C-A311-BCC66EF75EE6}" type="parTrans" cxnId="{C39966D9-CD79-4E87-8977-9A73620CDDB6}">
      <dgm:prSet/>
      <dgm:spPr/>
      <dgm:t>
        <a:bodyPr/>
        <a:lstStyle/>
        <a:p>
          <a:endParaRPr lang="hu-HU"/>
        </a:p>
      </dgm:t>
    </dgm:pt>
    <dgm:pt modelId="{52FDEEC6-76AE-4D54-B706-70193A19152C}" type="sibTrans" cxnId="{C39966D9-CD79-4E87-8977-9A73620CDDB6}">
      <dgm:prSet/>
      <dgm:spPr/>
      <dgm:t>
        <a:bodyPr/>
        <a:lstStyle/>
        <a:p>
          <a:endParaRPr lang="hu-HU"/>
        </a:p>
      </dgm:t>
    </dgm:pt>
    <dgm:pt modelId="{19F84131-87C8-4F34-B1C6-4FD4D311FEC9}" type="pres">
      <dgm:prSet presAssocID="{331B11B5-4ABB-4B86-A33E-E0CA41255F78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0E38CDD2-88FA-4C67-936B-A80EA4D25C97}" type="pres">
      <dgm:prSet presAssocID="{331B11B5-4ABB-4B86-A33E-E0CA41255F78}" presName="Background" presStyleLbl="bgImgPlace1" presStyleIdx="0" presStyleCnt="1"/>
      <dgm:spPr/>
    </dgm:pt>
    <dgm:pt modelId="{6DF7157B-2778-4016-AF45-9FE0C0250F13}" type="pres">
      <dgm:prSet presAssocID="{331B11B5-4ABB-4B86-A33E-E0CA41255F78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DE6E21E-B238-47E4-9746-CD93B9C0EA30}" type="pres">
      <dgm:prSet presAssocID="{331B11B5-4ABB-4B86-A33E-E0CA41255F78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3500DD8-9B07-4640-BE3A-9C7F5765C4E2}" type="pres">
      <dgm:prSet presAssocID="{331B11B5-4ABB-4B86-A33E-E0CA41255F78}" presName="Plus" presStyleLbl="alignNode1" presStyleIdx="0" presStyleCnt="2"/>
      <dgm:spPr/>
    </dgm:pt>
    <dgm:pt modelId="{BDE21B18-250B-4372-9884-B6C6D165D342}" type="pres">
      <dgm:prSet presAssocID="{331B11B5-4ABB-4B86-A33E-E0CA41255F78}" presName="Minus" presStyleLbl="alignNode1" presStyleIdx="1" presStyleCnt="2"/>
      <dgm:spPr/>
    </dgm:pt>
    <dgm:pt modelId="{A1518454-435F-4879-B808-7F0A09A119AE}" type="pres">
      <dgm:prSet presAssocID="{331B11B5-4ABB-4B86-A33E-E0CA41255F78}" presName="Divider" presStyleLbl="parChTrans1D1" presStyleIdx="0" presStyleCnt="1"/>
      <dgm:spPr/>
    </dgm:pt>
  </dgm:ptLst>
  <dgm:cxnLst>
    <dgm:cxn modelId="{C39966D9-CD79-4E87-8977-9A73620CDDB6}" srcId="{331B11B5-4ABB-4B86-A33E-E0CA41255F78}" destId="{0E2C9391-6B71-4455-885B-48C612AED719}" srcOrd="1" destOrd="0" parTransId="{B4D0B0DE-8EAA-4B5C-A311-BCC66EF75EE6}" sibTransId="{52FDEEC6-76AE-4D54-B706-70193A19152C}"/>
    <dgm:cxn modelId="{7CF9681F-D4B9-4449-AD45-7B4F11EFE8F3}" type="presOf" srcId="{0E2C9391-6B71-4455-885B-48C612AED719}" destId="{FDE6E21E-B238-47E4-9746-CD93B9C0EA30}" srcOrd="0" destOrd="0" presId="urn:microsoft.com/office/officeart/2009/3/layout/PlusandMinus"/>
    <dgm:cxn modelId="{A1517F67-5D32-4847-839A-0040B248B30F}" type="presOf" srcId="{77635E6B-CCEA-425D-86A5-7F6674B465F9}" destId="{6DF7157B-2778-4016-AF45-9FE0C0250F13}" srcOrd="0" destOrd="0" presId="urn:microsoft.com/office/officeart/2009/3/layout/PlusandMinus"/>
    <dgm:cxn modelId="{0E6487E6-CC0E-466D-9FDB-F7281E161E6E}" srcId="{331B11B5-4ABB-4B86-A33E-E0CA41255F78}" destId="{77635E6B-CCEA-425D-86A5-7F6674B465F9}" srcOrd="0" destOrd="0" parTransId="{42469E20-F3FA-48DD-8F2D-B0DC6A05BD42}" sibTransId="{09F05A32-82AD-43C2-9EE6-504CA3C9D7AA}"/>
    <dgm:cxn modelId="{6B1C91E4-9423-4DD9-9B14-53A714669497}" type="presOf" srcId="{331B11B5-4ABB-4B86-A33E-E0CA41255F78}" destId="{19F84131-87C8-4F34-B1C6-4FD4D311FEC9}" srcOrd="0" destOrd="0" presId="urn:microsoft.com/office/officeart/2009/3/layout/PlusandMinus"/>
    <dgm:cxn modelId="{F5D817BA-E303-4272-8EE9-BD5F1E7E0853}" type="presParOf" srcId="{19F84131-87C8-4F34-B1C6-4FD4D311FEC9}" destId="{0E38CDD2-88FA-4C67-936B-A80EA4D25C97}" srcOrd="0" destOrd="0" presId="urn:microsoft.com/office/officeart/2009/3/layout/PlusandMinus"/>
    <dgm:cxn modelId="{AB0E0585-6DCB-4041-B28E-6AB70944D1CF}" type="presParOf" srcId="{19F84131-87C8-4F34-B1C6-4FD4D311FEC9}" destId="{6DF7157B-2778-4016-AF45-9FE0C0250F13}" srcOrd="1" destOrd="0" presId="urn:microsoft.com/office/officeart/2009/3/layout/PlusandMinus"/>
    <dgm:cxn modelId="{8D7AF37C-3C48-4761-958D-574963CB3F6A}" type="presParOf" srcId="{19F84131-87C8-4F34-B1C6-4FD4D311FEC9}" destId="{FDE6E21E-B238-47E4-9746-CD93B9C0EA30}" srcOrd="2" destOrd="0" presId="urn:microsoft.com/office/officeart/2009/3/layout/PlusandMinus"/>
    <dgm:cxn modelId="{7CE549BC-1099-4F1A-B588-11F4E1D23656}" type="presParOf" srcId="{19F84131-87C8-4F34-B1C6-4FD4D311FEC9}" destId="{C3500DD8-9B07-4640-BE3A-9C7F5765C4E2}" srcOrd="3" destOrd="0" presId="urn:microsoft.com/office/officeart/2009/3/layout/PlusandMinus"/>
    <dgm:cxn modelId="{697DFF15-0E42-4947-B9E8-009BEF7D89C7}" type="presParOf" srcId="{19F84131-87C8-4F34-B1C6-4FD4D311FEC9}" destId="{BDE21B18-250B-4372-9884-B6C6D165D342}" srcOrd="4" destOrd="0" presId="urn:microsoft.com/office/officeart/2009/3/layout/PlusandMinus"/>
    <dgm:cxn modelId="{A061118C-0E7B-496E-889B-49E959B600AA}" type="presParOf" srcId="{19F84131-87C8-4F34-B1C6-4FD4D311FEC9}" destId="{A1518454-435F-4879-B808-7F0A09A119AE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46759FE-10AA-40A3-AB8D-7E090106763E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D5092E0D-DF92-452F-A49F-48D5B39C12B3}">
      <dgm:prSet phldrT="[Szöveg]"/>
      <dgm:spPr/>
      <dgm:t>
        <a:bodyPr/>
        <a:lstStyle/>
        <a:p>
          <a:r>
            <a:rPr lang="hu-HU" dirty="0" smtClean="0"/>
            <a:t>Önkormányzat bevételei</a:t>
          </a:r>
          <a:endParaRPr lang="hu-HU" dirty="0"/>
        </a:p>
      </dgm:t>
    </dgm:pt>
    <dgm:pt modelId="{DA3119DE-E9BA-4271-BF2A-BAB5A643B09F}" type="parTrans" cxnId="{97D61C83-21EE-4608-82BF-1D3FD05AF003}">
      <dgm:prSet/>
      <dgm:spPr/>
      <dgm:t>
        <a:bodyPr/>
        <a:lstStyle/>
        <a:p>
          <a:endParaRPr lang="hu-HU"/>
        </a:p>
      </dgm:t>
    </dgm:pt>
    <dgm:pt modelId="{8663B6AE-5F9B-4731-9600-358EEFDD74C9}" type="sibTrans" cxnId="{97D61C83-21EE-4608-82BF-1D3FD05AF003}">
      <dgm:prSet/>
      <dgm:spPr/>
      <dgm:t>
        <a:bodyPr/>
        <a:lstStyle/>
        <a:p>
          <a:endParaRPr lang="hu-HU"/>
        </a:p>
      </dgm:t>
    </dgm:pt>
    <dgm:pt modelId="{22E2C17D-F0A2-46B3-A59B-FF620FAF7D90}">
      <dgm:prSet phldrT="[Szöveg]" custT="1"/>
      <dgm:spPr/>
      <dgm:t>
        <a:bodyPr/>
        <a:lstStyle/>
        <a:p>
          <a:r>
            <a:rPr lang="hu-HU" sz="1200" dirty="0" smtClean="0"/>
            <a:t>központi költségvetési támogatások, </a:t>
          </a:r>
          <a:endParaRPr lang="hu-HU" sz="1200" dirty="0"/>
        </a:p>
      </dgm:t>
    </dgm:pt>
    <dgm:pt modelId="{BB043A73-9414-4A53-B4B4-7E9491AA974A}" type="parTrans" cxnId="{F2F9B096-4105-49DA-AA3B-BEA9E3ED1EA7}">
      <dgm:prSet/>
      <dgm:spPr/>
      <dgm:t>
        <a:bodyPr/>
        <a:lstStyle/>
        <a:p>
          <a:endParaRPr lang="hu-HU"/>
        </a:p>
      </dgm:t>
    </dgm:pt>
    <dgm:pt modelId="{CABB763C-34CB-443A-A8CC-B900D0272AC2}" type="sibTrans" cxnId="{F2F9B096-4105-49DA-AA3B-BEA9E3ED1EA7}">
      <dgm:prSet/>
      <dgm:spPr/>
      <dgm:t>
        <a:bodyPr/>
        <a:lstStyle/>
        <a:p>
          <a:endParaRPr lang="hu-HU"/>
        </a:p>
      </dgm:t>
    </dgm:pt>
    <dgm:pt modelId="{E7DD47D1-4C55-4EB3-9E18-3CCABD0CDC0F}">
      <dgm:prSet phldrT="[Szöveg]" custT="1"/>
      <dgm:spPr/>
      <dgm:t>
        <a:bodyPr/>
        <a:lstStyle/>
        <a:p>
          <a:r>
            <a:rPr lang="hu-HU" sz="1600" dirty="0" smtClean="0"/>
            <a:t>az átengedett központi adók, </a:t>
          </a:r>
          <a:endParaRPr lang="hu-HU" sz="1600" dirty="0"/>
        </a:p>
      </dgm:t>
    </dgm:pt>
    <dgm:pt modelId="{4CE0D0F2-27DE-4948-B3A2-0F4AC566C75A}" type="parTrans" cxnId="{74D390DE-9504-4B23-AAB1-C241A9C07032}">
      <dgm:prSet/>
      <dgm:spPr/>
      <dgm:t>
        <a:bodyPr/>
        <a:lstStyle/>
        <a:p>
          <a:endParaRPr lang="hu-HU"/>
        </a:p>
      </dgm:t>
    </dgm:pt>
    <dgm:pt modelId="{D5DD6F1C-E485-4F0D-8261-DECCF3E107E5}" type="sibTrans" cxnId="{74D390DE-9504-4B23-AAB1-C241A9C07032}">
      <dgm:prSet/>
      <dgm:spPr/>
      <dgm:t>
        <a:bodyPr/>
        <a:lstStyle/>
        <a:p>
          <a:endParaRPr lang="hu-HU"/>
        </a:p>
      </dgm:t>
    </dgm:pt>
    <dgm:pt modelId="{1C2DBB65-3D7D-4EB9-AC2C-76C9AB8FE19E}">
      <dgm:prSet phldrT="[Szöveg]" custT="1"/>
      <dgm:spPr/>
      <dgm:t>
        <a:bodyPr/>
        <a:lstStyle/>
        <a:p>
          <a:r>
            <a:rPr lang="hu-HU" sz="1600" dirty="0" smtClean="0"/>
            <a:t>közbevételek, </a:t>
          </a:r>
          <a:endParaRPr lang="hu-HU" sz="1600" dirty="0"/>
        </a:p>
      </dgm:t>
    </dgm:pt>
    <dgm:pt modelId="{BE5471B4-2757-4B85-B296-409BE1BE944F}" type="parTrans" cxnId="{112A271F-CC8F-4F47-9ED2-CF88DDC9623A}">
      <dgm:prSet/>
      <dgm:spPr/>
      <dgm:t>
        <a:bodyPr/>
        <a:lstStyle/>
        <a:p>
          <a:endParaRPr lang="hu-HU"/>
        </a:p>
      </dgm:t>
    </dgm:pt>
    <dgm:pt modelId="{6C9B8C91-A400-4B3C-8E86-3B957292E19E}" type="sibTrans" cxnId="{112A271F-CC8F-4F47-9ED2-CF88DDC9623A}">
      <dgm:prSet/>
      <dgm:spPr/>
      <dgm:t>
        <a:bodyPr/>
        <a:lstStyle/>
        <a:p>
          <a:endParaRPr lang="hu-HU"/>
        </a:p>
      </dgm:t>
    </dgm:pt>
    <dgm:pt modelId="{9B417D24-A028-4DD6-991A-63086B0BB3F1}">
      <dgm:prSet phldrT="[Szöveg]" custT="1"/>
      <dgm:spPr/>
      <dgm:t>
        <a:bodyPr/>
        <a:lstStyle/>
        <a:p>
          <a:r>
            <a:rPr lang="hu-HU" sz="1400" dirty="0" smtClean="0"/>
            <a:t>más gazdálkodó szervtől átvett bevétel, </a:t>
          </a:r>
          <a:endParaRPr lang="hu-HU" sz="1400" dirty="0"/>
        </a:p>
      </dgm:t>
    </dgm:pt>
    <dgm:pt modelId="{D28158B4-8DD6-4844-A65D-A6C92EDB454C}" type="parTrans" cxnId="{6679F5F3-F15C-4B7D-B165-424C799D8599}">
      <dgm:prSet/>
      <dgm:spPr/>
      <dgm:t>
        <a:bodyPr/>
        <a:lstStyle/>
        <a:p>
          <a:endParaRPr lang="hu-HU"/>
        </a:p>
      </dgm:t>
    </dgm:pt>
    <dgm:pt modelId="{D372CAE5-CA1B-41AA-9449-5561C07E91AB}" type="sibTrans" cxnId="{6679F5F3-F15C-4B7D-B165-424C799D8599}">
      <dgm:prSet/>
      <dgm:spPr/>
      <dgm:t>
        <a:bodyPr/>
        <a:lstStyle/>
        <a:p>
          <a:endParaRPr lang="hu-HU"/>
        </a:p>
      </dgm:t>
    </dgm:pt>
    <dgm:pt modelId="{50F40AED-CEAB-43A5-BD3C-18C827DF192D}">
      <dgm:prSet phldrT="[Szöveg]" custT="1"/>
      <dgm:spPr/>
      <dgm:t>
        <a:bodyPr/>
        <a:lstStyle/>
        <a:p>
          <a:r>
            <a:rPr lang="hu-HU" sz="1600" dirty="0" smtClean="0"/>
            <a:t>saját bevételek</a:t>
          </a:r>
          <a:endParaRPr lang="hu-HU" sz="1600" dirty="0"/>
        </a:p>
      </dgm:t>
    </dgm:pt>
    <dgm:pt modelId="{3B7A31B5-DFBA-41B1-B566-564CC62F0B2B}" type="parTrans" cxnId="{809D8A09-3A2C-4435-87CB-99D62DF8939D}">
      <dgm:prSet/>
      <dgm:spPr/>
      <dgm:t>
        <a:bodyPr/>
        <a:lstStyle/>
        <a:p>
          <a:endParaRPr lang="hu-HU"/>
        </a:p>
      </dgm:t>
    </dgm:pt>
    <dgm:pt modelId="{2436F575-7604-48FD-8AE6-8F840F86A55F}" type="sibTrans" cxnId="{809D8A09-3A2C-4435-87CB-99D62DF8939D}">
      <dgm:prSet/>
      <dgm:spPr/>
      <dgm:t>
        <a:bodyPr/>
        <a:lstStyle/>
        <a:p>
          <a:endParaRPr lang="hu-HU"/>
        </a:p>
      </dgm:t>
    </dgm:pt>
    <dgm:pt modelId="{FCC8D765-9473-4C14-AE87-DCD7403E0AFD}">
      <dgm:prSet phldrT="[Szöveg]" custT="1"/>
      <dgm:spPr/>
      <dgm:t>
        <a:bodyPr/>
        <a:lstStyle/>
        <a:p>
          <a:r>
            <a:rPr lang="hu-HU" sz="1600" dirty="0" smtClean="0"/>
            <a:t>egyéb bevételek </a:t>
          </a:r>
          <a:endParaRPr lang="hu-HU" sz="1600" dirty="0"/>
        </a:p>
      </dgm:t>
    </dgm:pt>
    <dgm:pt modelId="{CA99B41D-102F-476E-8C9D-9DF7C92DA5C0}" type="parTrans" cxnId="{B3A49136-7CAD-4197-ADC2-EEA8624945D9}">
      <dgm:prSet/>
      <dgm:spPr/>
      <dgm:t>
        <a:bodyPr/>
        <a:lstStyle/>
        <a:p>
          <a:endParaRPr lang="hu-HU"/>
        </a:p>
      </dgm:t>
    </dgm:pt>
    <dgm:pt modelId="{31366F8B-DD47-4D65-ABFB-465D751D23BA}" type="sibTrans" cxnId="{B3A49136-7CAD-4197-ADC2-EEA8624945D9}">
      <dgm:prSet/>
      <dgm:spPr/>
      <dgm:t>
        <a:bodyPr/>
        <a:lstStyle/>
        <a:p>
          <a:endParaRPr lang="hu-HU"/>
        </a:p>
      </dgm:t>
    </dgm:pt>
    <dgm:pt modelId="{61119266-6F9D-4FBB-BF3F-81B402843F52}" type="pres">
      <dgm:prSet presAssocID="{546759FE-10AA-40A3-AB8D-7E090106763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hu-HU"/>
        </a:p>
      </dgm:t>
    </dgm:pt>
    <dgm:pt modelId="{8A8A6A1A-D7FF-4712-A9AA-02B99137979B}" type="pres">
      <dgm:prSet presAssocID="{D5092E0D-DF92-452F-A49F-48D5B39C12B3}" presName="singleCycle" presStyleCnt="0"/>
      <dgm:spPr/>
    </dgm:pt>
    <dgm:pt modelId="{BAD209AB-98AF-4375-8D57-EE9F78952992}" type="pres">
      <dgm:prSet presAssocID="{D5092E0D-DF92-452F-A49F-48D5B39C12B3}" presName="singleCenter" presStyleLbl="node1" presStyleIdx="0" presStyleCnt="7">
        <dgm:presLayoutVars>
          <dgm:chMax val="7"/>
          <dgm:chPref val="7"/>
        </dgm:presLayoutVars>
      </dgm:prSet>
      <dgm:spPr/>
      <dgm:t>
        <a:bodyPr/>
        <a:lstStyle/>
        <a:p>
          <a:endParaRPr lang="hu-HU"/>
        </a:p>
      </dgm:t>
    </dgm:pt>
    <dgm:pt modelId="{1AB8C86C-D177-4AF3-99B0-AD6BC2C60A45}" type="pres">
      <dgm:prSet presAssocID="{BB043A73-9414-4A53-B4B4-7E9491AA974A}" presName="Name56" presStyleLbl="parChTrans1D2" presStyleIdx="0" presStyleCnt="6"/>
      <dgm:spPr/>
      <dgm:t>
        <a:bodyPr/>
        <a:lstStyle/>
        <a:p>
          <a:endParaRPr lang="hu-HU"/>
        </a:p>
      </dgm:t>
    </dgm:pt>
    <dgm:pt modelId="{CD8340CF-B5EF-4A12-8F0D-32FD8D0BCC62}" type="pres">
      <dgm:prSet presAssocID="{22E2C17D-F0A2-46B3-A59B-FF620FAF7D90}" presName="text0" presStyleLbl="node1" presStyleIdx="1" presStyleCnt="7" custScaleX="17600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D6EAB07-A74C-4A24-B2CC-059CEC9782F9}" type="pres">
      <dgm:prSet presAssocID="{4CE0D0F2-27DE-4948-B3A2-0F4AC566C75A}" presName="Name56" presStyleLbl="parChTrans1D2" presStyleIdx="1" presStyleCnt="6"/>
      <dgm:spPr/>
      <dgm:t>
        <a:bodyPr/>
        <a:lstStyle/>
        <a:p>
          <a:endParaRPr lang="hu-HU"/>
        </a:p>
      </dgm:t>
    </dgm:pt>
    <dgm:pt modelId="{8803EE61-90A7-4D17-B99B-BAD7AF8BBE4B}" type="pres">
      <dgm:prSet presAssocID="{E7DD47D1-4C55-4EB3-9E18-3CCABD0CDC0F}" presName="text0" presStyleLbl="node1" presStyleIdx="2" presStyleCnt="7" custScaleX="17600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48C32AF-7624-4CFE-8316-EE12AB1F3534}" type="pres">
      <dgm:prSet presAssocID="{BE5471B4-2757-4B85-B296-409BE1BE944F}" presName="Name56" presStyleLbl="parChTrans1D2" presStyleIdx="2" presStyleCnt="6"/>
      <dgm:spPr/>
      <dgm:t>
        <a:bodyPr/>
        <a:lstStyle/>
        <a:p>
          <a:endParaRPr lang="hu-HU"/>
        </a:p>
      </dgm:t>
    </dgm:pt>
    <dgm:pt modelId="{4294BED4-B48F-4FD8-8046-3195DE365F65}" type="pres">
      <dgm:prSet presAssocID="{1C2DBB65-3D7D-4EB9-AC2C-76C9AB8FE19E}" presName="text0" presStyleLbl="node1" presStyleIdx="3" presStyleCnt="7" custScaleX="17600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99E77EA-B944-461D-9DC0-9D7C0B773BFD}" type="pres">
      <dgm:prSet presAssocID="{D28158B4-8DD6-4844-A65D-A6C92EDB454C}" presName="Name56" presStyleLbl="parChTrans1D2" presStyleIdx="3" presStyleCnt="6"/>
      <dgm:spPr/>
      <dgm:t>
        <a:bodyPr/>
        <a:lstStyle/>
        <a:p>
          <a:endParaRPr lang="hu-HU"/>
        </a:p>
      </dgm:t>
    </dgm:pt>
    <dgm:pt modelId="{6A0A2F03-8620-4B2E-AABA-DB5B012E7FE8}" type="pres">
      <dgm:prSet presAssocID="{9B417D24-A028-4DD6-991A-63086B0BB3F1}" presName="text0" presStyleLbl="node1" presStyleIdx="4" presStyleCnt="7" custScaleX="17600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37F20C1-A324-4F91-8E94-E6134BE9AE78}" type="pres">
      <dgm:prSet presAssocID="{3B7A31B5-DFBA-41B1-B566-564CC62F0B2B}" presName="Name56" presStyleLbl="parChTrans1D2" presStyleIdx="4" presStyleCnt="6"/>
      <dgm:spPr/>
      <dgm:t>
        <a:bodyPr/>
        <a:lstStyle/>
        <a:p>
          <a:endParaRPr lang="hu-HU"/>
        </a:p>
      </dgm:t>
    </dgm:pt>
    <dgm:pt modelId="{3F2E2898-FDAF-48F9-B18F-985F9733F77F}" type="pres">
      <dgm:prSet presAssocID="{50F40AED-CEAB-43A5-BD3C-18C827DF192D}" presName="text0" presStyleLbl="node1" presStyleIdx="5" presStyleCnt="7" custScaleX="17600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60E9A94-46A5-4314-8F37-38698072CF69}" type="pres">
      <dgm:prSet presAssocID="{CA99B41D-102F-476E-8C9D-9DF7C92DA5C0}" presName="Name56" presStyleLbl="parChTrans1D2" presStyleIdx="5" presStyleCnt="6"/>
      <dgm:spPr/>
      <dgm:t>
        <a:bodyPr/>
        <a:lstStyle/>
        <a:p>
          <a:endParaRPr lang="hu-HU"/>
        </a:p>
      </dgm:t>
    </dgm:pt>
    <dgm:pt modelId="{9A1C9532-0F51-461F-A580-035AA8881225}" type="pres">
      <dgm:prSet presAssocID="{FCC8D765-9473-4C14-AE87-DCD7403E0AFD}" presName="text0" presStyleLbl="node1" presStyleIdx="6" presStyleCnt="7" custScaleX="17600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91825680-015F-4284-BED3-6D0F9F7AD4EF}" type="presOf" srcId="{1C2DBB65-3D7D-4EB9-AC2C-76C9AB8FE19E}" destId="{4294BED4-B48F-4FD8-8046-3195DE365F65}" srcOrd="0" destOrd="0" presId="urn:microsoft.com/office/officeart/2008/layout/RadialCluster"/>
    <dgm:cxn modelId="{F4C046A9-46D6-4D30-A6AA-A3CCA2525AF9}" type="presOf" srcId="{CA99B41D-102F-476E-8C9D-9DF7C92DA5C0}" destId="{960E9A94-46A5-4314-8F37-38698072CF69}" srcOrd="0" destOrd="0" presId="urn:microsoft.com/office/officeart/2008/layout/RadialCluster"/>
    <dgm:cxn modelId="{46565761-76C7-4154-B8F3-CCC47939434B}" type="presOf" srcId="{BB043A73-9414-4A53-B4B4-7E9491AA974A}" destId="{1AB8C86C-D177-4AF3-99B0-AD6BC2C60A45}" srcOrd="0" destOrd="0" presId="urn:microsoft.com/office/officeart/2008/layout/RadialCluster"/>
    <dgm:cxn modelId="{F2F9B096-4105-49DA-AA3B-BEA9E3ED1EA7}" srcId="{D5092E0D-DF92-452F-A49F-48D5B39C12B3}" destId="{22E2C17D-F0A2-46B3-A59B-FF620FAF7D90}" srcOrd="0" destOrd="0" parTransId="{BB043A73-9414-4A53-B4B4-7E9491AA974A}" sibTransId="{CABB763C-34CB-443A-A8CC-B900D0272AC2}"/>
    <dgm:cxn modelId="{B3A49136-7CAD-4197-ADC2-EEA8624945D9}" srcId="{D5092E0D-DF92-452F-A49F-48D5B39C12B3}" destId="{FCC8D765-9473-4C14-AE87-DCD7403E0AFD}" srcOrd="5" destOrd="0" parTransId="{CA99B41D-102F-476E-8C9D-9DF7C92DA5C0}" sibTransId="{31366F8B-DD47-4D65-ABFB-465D751D23BA}"/>
    <dgm:cxn modelId="{74D390DE-9504-4B23-AAB1-C241A9C07032}" srcId="{D5092E0D-DF92-452F-A49F-48D5B39C12B3}" destId="{E7DD47D1-4C55-4EB3-9E18-3CCABD0CDC0F}" srcOrd="1" destOrd="0" parTransId="{4CE0D0F2-27DE-4948-B3A2-0F4AC566C75A}" sibTransId="{D5DD6F1C-E485-4F0D-8261-DECCF3E107E5}"/>
    <dgm:cxn modelId="{1FE95B50-0FA4-4078-BE14-6185AA7FBFDA}" type="presOf" srcId="{D5092E0D-DF92-452F-A49F-48D5B39C12B3}" destId="{BAD209AB-98AF-4375-8D57-EE9F78952992}" srcOrd="0" destOrd="0" presId="urn:microsoft.com/office/officeart/2008/layout/RadialCluster"/>
    <dgm:cxn modelId="{6679F5F3-F15C-4B7D-B165-424C799D8599}" srcId="{D5092E0D-DF92-452F-A49F-48D5B39C12B3}" destId="{9B417D24-A028-4DD6-991A-63086B0BB3F1}" srcOrd="3" destOrd="0" parTransId="{D28158B4-8DD6-4844-A65D-A6C92EDB454C}" sibTransId="{D372CAE5-CA1B-41AA-9449-5561C07E91AB}"/>
    <dgm:cxn modelId="{97D61C83-21EE-4608-82BF-1D3FD05AF003}" srcId="{546759FE-10AA-40A3-AB8D-7E090106763E}" destId="{D5092E0D-DF92-452F-A49F-48D5B39C12B3}" srcOrd="0" destOrd="0" parTransId="{DA3119DE-E9BA-4271-BF2A-BAB5A643B09F}" sibTransId="{8663B6AE-5F9B-4731-9600-358EEFDD74C9}"/>
    <dgm:cxn modelId="{809D8A09-3A2C-4435-87CB-99D62DF8939D}" srcId="{D5092E0D-DF92-452F-A49F-48D5B39C12B3}" destId="{50F40AED-CEAB-43A5-BD3C-18C827DF192D}" srcOrd="4" destOrd="0" parTransId="{3B7A31B5-DFBA-41B1-B566-564CC62F0B2B}" sibTransId="{2436F575-7604-48FD-8AE6-8F840F86A55F}"/>
    <dgm:cxn modelId="{C9645471-8D71-4EDE-8E30-34F97CA0F82D}" type="presOf" srcId="{50F40AED-CEAB-43A5-BD3C-18C827DF192D}" destId="{3F2E2898-FDAF-48F9-B18F-985F9733F77F}" srcOrd="0" destOrd="0" presId="urn:microsoft.com/office/officeart/2008/layout/RadialCluster"/>
    <dgm:cxn modelId="{D85AFA03-11A9-409D-8E02-B8DBA7157F15}" type="presOf" srcId="{BE5471B4-2757-4B85-B296-409BE1BE944F}" destId="{748C32AF-7624-4CFE-8316-EE12AB1F3534}" srcOrd="0" destOrd="0" presId="urn:microsoft.com/office/officeart/2008/layout/RadialCluster"/>
    <dgm:cxn modelId="{112A271F-CC8F-4F47-9ED2-CF88DDC9623A}" srcId="{D5092E0D-DF92-452F-A49F-48D5B39C12B3}" destId="{1C2DBB65-3D7D-4EB9-AC2C-76C9AB8FE19E}" srcOrd="2" destOrd="0" parTransId="{BE5471B4-2757-4B85-B296-409BE1BE944F}" sibTransId="{6C9B8C91-A400-4B3C-8E86-3B957292E19E}"/>
    <dgm:cxn modelId="{86277A73-BEB9-42C2-9B16-6DB99E431DE0}" type="presOf" srcId="{E7DD47D1-4C55-4EB3-9E18-3CCABD0CDC0F}" destId="{8803EE61-90A7-4D17-B99B-BAD7AF8BBE4B}" srcOrd="0" destOrd="0" presId="urn:microsoft.com/office/officeart/2008/layout/RadialCluster"/>
    <dgm:cxn modelId="{9467B1FE-B140-4555-B635-CD8AADA91195}" type="presOf" srcId="{9B417D24-A028-4DD6-991A-63086B0BB3F1}" destId="{6A0A2F03-8620-4B2E-AABA-DB5B012E7FE8}" srcOrd="0" destOrd="0" presId="urn:microsoft.com/office/officeart/2008/layout/RadialCluster"/>
    <dgm:cxn modelId="{DCE9C4B0-440B-4E8E-8716-3C55CD70441E}" type="presOf" srcId="{546759FE-10AA-40A3-AB8D-7E090106763E}" destId="{61119266-6F9D-4FBB-BF3F-81B402843F52}" srcOrd="0" destOrd="0" presId="urn:microsoft.com/office/officeart/2008/layout/RadialCluster"/>
    <dgm:cxn modelId="{93AC621B-4890-466B-8E36-C14EC19EC970}" type="presOf" srcId="{3B7A31B5-DFBA-41B1-B566-564CC62F0B2B}" destId="{537F20C1-A324-4F91-8E94-E6134BE9AE78}" srcOrd="0" destOrd="0" presId="urn:microsoft.com/office/officeart/2008/layout/RadialCluster"/>
    <dgm:cxn modelId="{8F561794-86F0-48AE-A681-B3D362E70E30}" type="presOf" srcId="{22E2C17D-F0A2-46B3-A59B-FF620FAF7D90}" destId="{CD8340CF-B5EF-4A12-8F0D-32FD8D0BCC62}" srcOrd="0" destOrd="0" presId="urn:microsoft.com/office/officeart/2008/layout/RadialCluster"/>
    <dgm:cxn modelId="{8FB32699-BD3B-4777-950F-69DB6D108E69}" type="presOf" srcId="{4CE0D0F2-27DE-4948-B3A2-0F4AC566C75A}" destId="{DD6EAB07-A74C-4A24-B2CC-059CEC9782F9}" srcOrd="0" destOrd="0" presId="urn:microsoft.com/office/officeart/2008/layout/RadialCluster"/>
    <dgm:cxn modelId="{D0CA95CE-B5F5-4B03-B93A-9003C0038FE5}" type="presOf" srcId="{FCC8D765-9473-4C14-AE87-DCD7403E0AFD}" destId="{9A1C9532-0F51-461F-A580-035AA8881225}" srcOrd="0" destOrd="0" presId="urn:microsoft.com/office/officeart/2008/layout/RadialCluster"/>
    <dgm:cxn modelId="{6B5D326D-1553-449A-9778-1037439D967B}" type="presOf" srcId="{D28158B4-8DD6-4844-A65D-A6C92EDB454C}" destId="{B99E77EA-B944-461D-9DC0-9D7C0B773BFD}" srcOrd="0" destOrd="0" presId="urn:microsoft.com/office/officeart/2008/layout/RadialCluster"/>
    <dgm:cxn modelId="{107E2250-1AF5-4E45-A7C5-037B350C31B9}" type="presParOf" srcId="{61119266-6F9D-4FBB-BF3F-81B402843F52}" destId="{8A8A6A1A-D7FF-4712-A9AA-02B99137979B}" srcOrd="0" destOrd="0" presId="urn:microsoft.com/office/officeart/2008/layout/RadialCluster"/>
    <dgm:cxn modelId="{BCC37A6A-4409-43EF-9574-B473E945442A}" type="presParOf" srcId="{8A8A6A1A-D7FF-4712-A9AA-02B99137979B}" destId="{BAD209AB-98AF-4375-8D57-EE9F78952992}" srcOrd="0" destOrd="0" presId="urn:microsoft.com/office/officeart/2008/layout/RadialCluster"/>
    <dgm:cxn modelId="{41E684BE-1050-4A5D-B04E-1F3C9850D300}" type="presParOf" srcId="{8A8A6A1A-D7FF-4712-A9AA-02B99137979B}" destId="{1AB8C86C-D177-4AF3-99B0-AD6BC2C60A45}" srcOrd="1" destOrd="0" presId="urn:microsoft.com/office/officeart/2008/layout/RadialCluster"/>
    <dgm:cxn modelId="{175123B4-C2C1-4849-BE64-FAD29848F534}" type="presParOf" srcId="{8A8A6A1A-D7FF-4712-A9AA-02B99137979B}" destId="{CD8340CF-B5EF-4A12-8F0D-32FD8D0BCC62}" srcOrd="2" destOrd="0" presId="urn:microsoft.com/office/officeart/2008/layout/RadialCluster"/>
    <dgm:cxn modelId="{F06DAF84-8A31-4BCA-9F2A-25BDB4858269}" type="presParOf" srcId="{8A8A6A1A-D7FF-4712-A9AA-02B99137979B}" destId="{DD6EAB07-A74C-4A24-B2CC-059CEC9782F9}" srcOrd="3" destOrd="0" presId="urn:microsoft.com/office/officeart/2008/layout/RadialCluster"/>
    <dgm:cxn modelId="{B7FCC8E0-742F-4432-A8A1-A3A1F1FC7183}" type="presParOf" srcId="{8A8A6A1A-D7FF-4712-A9AA-02B99137979B}" destId="{8803EE61-90A7-4D17-B99B-BAD7AF8BBE4B}" srcOrd="4" destOrd="0" presId="urn:microsoft.com/office/officeart/2008/layout/RadialCluster"/>
    <dgm:cxn modelId="{8C173A9A-AAB4-412B-BBD1-4D15235485EE}" type="presParOf" srcId="{8A8A6A1A-D7FF-4712-A9AA-02B99137979B}" destId="{748C32AF-7624-4CFE-8316-EE12AB1F3534}" srcOrd="5" destOrd="0" presId="urn:microsoft.com/office/officeart/2008/layout/RadialCluster"/>
    <dgm:cxn modelId="{96B0C0D8-3E48-4BF1-B8B7-0E6793613CBE}" type="presParOf" srcId="{8A8A6A1A-D7FF-4712-A9AA-02B99137979B}" destId="{4294BED4-B48F-4FD8-8046-3195DE365F65}" srcOrd="6" destOrd="0" presId="urn:microsoft.com/office/officeart/2008/layout/RadialCluster"/>
    <dgm:cxn modelId="{60F14E7F-5ECD-4557-8E7E-7FF08D5AFCCF}" type="presParOf" srcId="{8A8A6A1A-D7FF-4712-A9AA-02B99137979B}" destId="{B99E77EA-B944-461D-9DC0-9D7C0B773BFD}" srcOrd="7" destOrd="0" presId="urn:microsoft.com/office/officeart/2008/layout/RadialCluster"/>
    <dgm:cxn modelId="{233416E1-4165-4348-9035-FA4EA038E13F}" type="presParOf" srcId="{8A8A6A1A-D7FF-4712-A9AA-02B99137979B}" destId="{6A0A2F03-8620-4B2E-AABA-DB5B012E7FE8}" srcOrd="8" destOrd="0" presId="urn:microsoft.com/office/officeart/2008/layout/RadialCluster"/>
    <dgm:cxn modelId="{5521F56C-389D-41FB-98DC-30F5E27AC407}" type="presParOf" srcId="{8A8A6A1A-D7FF-4712-A9AA-02B99137979B}" destId="{537F20C1-A324-4F91-8E94-E6134BE9AE78}" srcOrd="9" destOrd="0" presId="urn:microsoft.com/office/officeart/2008/layout/RadialCluster"/>
    <dgm:cxn modelId="{57DEB371-24C4-491D-862B-709BB1A17EE6}" type="presParOf" srcId="{8A8A6A1A-D7FF-4712-A9AA-02B99137979B}" destId="{3F2E2898-FDAF-48F9-B18F-985F9733F77F}" srcOrd="10" destOrd="0" presId="urn:microsoft.com/office/officeart/2008/layout/RadialCluster"/>
    <dgm:cxn modelId="{F384C3FF-BC58-4002-B34E-803FEED1C641}" type="presParOf" srcId="{8A8A6A1A-D7FF-4712-A9AA-02B99137979B}" destId="{960E9A94-46A5-4314-8F37-38698072CF69}" srcOrd="11" destOrd="0" presId="urn:microsoft.com/office/officeart/2008/layout/RadialCluster"/>
    <dgm:cxn modelId="{72A7E973-A3EE-4CEE-BD42-D0B3289B6F0F}" type="presParOf" srcId="{8A8A6A1A-D7FF-4712-A9AA-02B99137979B}" destId="{9A1C9532-0F51-461F-A580-035AA8881225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436C1FC-38F6-4CE3-AA0E-A3A9823565B3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5534D26A-5D1D-4668-8A9D-DF851A4EC42F}">
      <dgm:prSet phldrT="[Szöveg]"/>
      <dgm:spPr/>
      <dgm:t>
        <a:bodyPr/>
        <a:lstStyle/>
        <a:p>
          <a:r>
            <a:rPr lang="hu-HU" dirty="0" smtClean="0"/>
            <a:t>Önkormányzati feladatellátás típusai</a:t>
          </a:r>
          <a:endParaRPr lang="hu-HU" dirty="0"/>
        </a:p>
      </dgm:t>
    </dgm:pt>
    <dgm:pt modelId="{AA4C3C14-EE90-49B6-B9B3-01FA5DF7090D}" type="parTrans" cxnId="{0B81587D-8E85-4611-B4BC-DA40EB346CFE}">
      <dgm:prSet/>
      <dgm:spPr/>
      <dgm:t>
        <a:bodyPr/>
        <a:lstStyle/>
        <a:p>
          <a:endParaRPr lang="hu-HU"/>
        </a:p>
      </dgm:t>
    </dgm:pt>
    <dgm:pt modelId="{9A5B0FBE-9103-4F81-9551-13F43CCDD60A}" type="sibTrans" cxnId="{0B81587D-8E85-4611-B4BC-DA40EB346CFE}">
      <dgm:prSet/>
      <dgm:spPr/>
      <dgm:t>
        <a:bodyPr/>
        <a:lstStyle/>
        <a:p>
          <a:endParaRPr lang="hu-HU"/>
        </a:p>
      </dgm:t>
    </dgm:pt>
    <dgm:pt modelId="{0057EBF0-09A9-4B11-A521-643383CF930A}">
      <dgm:prSet phldrT="[Szöveg]"/>
      <dgm:spPr/>
      <dgm:t>
        <a:bodyPr/>
        <a:lstStyle/>
        <a:p>
          <a:r>
            <a:rPr lang="hu-HU" dirty="0" smtClean="0"/>
            <a:t>kötelezően ellátandó feladatok</a:t>
          </a:r>
          <a:endParaRPr lang="hu-HU" dirty="0"/>
        </a:p>
      </dgm:t>
    </dgm:pt>
    <dgm:pt modelId="{5F1A14B3-E3E3-4E92-B73D-AA2F1E56E49A}" type="parTrans" cxnId="{1A7CDCEE-A691-4996-924F-E5CCBFAB54D1}">
      <dgm:prSet/>
      <dgm:spPr/>
      <dgm:t>
        <a:bodyPr/>
        <a:lstStyle/>
        <a:p>
          <a:endParaRPr lang="hu-HU"/>
        </a:p>
      </dgm:t>
    </dgm:pt>
    <dgm:pt modelId="{4DA851EE-27F6-4D20-8366-C2C8053AE02F}" type="sibTrans" cxnId="{1A7CDCEE-A691-4996-924F-E5CCBFAB54D1}">
      <dgm:prSet/>
      <dgm:spPr/>
      <dgm:t>
        <a:bodyPr/>
        <a:lstStyle/>
        <a:p>
          <a:endParaRPr lang="hu-HU"/>
        </a:p>
      </dgm:t>
    </dgm:pt>
    <dgm:pt modelId="{FD5651EA-6711-419D-A75C-921BAFCA37D0}">
      <dgm:prSet phldrT="[Szöveg]"/>
      <dgm:spPr/>
      <dgm:t>
        <a:bodyPr/>
        <a:lstStyle/>
        <a:p>
          <a:r>
            <a:rPr lang="hu-HU" dirty="0" smtClean="0"/>
            <a:t>önként vállalt feladatok- és hatásköröket is </a:t>
          </a:r>
          <a:endParaRPr lang="hu-HU" dirty="0"/>
        </a:p>
      </dgm:t>
    </dgm:pt>
    <dgm:pt modelId="{C4CCCED5-13FA-413C-A395-9E64A2325645}" type="parTrans" cxnId="{F115C2AE-3CA8-4E3A-AF73-BFF94F88B953}">
      <dgm:prSet/>
      <dgm:spPr/>
      <dgm:t>
        <a:bodyPr/>
        <a:lstStyle/>
        <a:p>
          <a:endParaRPr lang="hu-HU"/>
        </a:p>
      </dgm:t>
    </dgm:pt>
    <dgm:pt modelId="{3490EFCB-37D3-42DB-A0A7-22F34A34000D}" type="sibTrans" cxnId="{F115C2AE-3CA8-4E3A-AF73-BFF94F88B953}">
      <dgm:prSet/>
      <dgm:spPr/>
      <dgm:t>
        <a:bodyPr/>
        <a:lstStyle/>
        <a:p>
          <a:endParaRPr lang="hu-HU"/>
        </a:p>
      </dgm:t>
    </dgm:pt>
    <dgm:pt modelId="{EF434E00-391E-4AA4-8397-95E90AF27856}" type="pres">
      <dgm:prSet presAssocID="{3436C1FC-38F6-4CE3-AA0E-A3A9823565B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4F4EDA56-D77C-4D3B-B055-C5855ECEFA76}" type="pres">
      <dgm:prSet presAssocID="{3436C1FC-38F6-4CE3-AA0E-A3A9823565B3}" presName="wedge1" presStyleLbl="node1" presStyleIdx="0" presStyleCnt="1"/>
      <dgm:spPr/>
      <dgm:t>
        <a:bodyPr/>
        <a:lstStyle/>
        <a:p>
          <a:endParaRPr lang="hu-HU"/>
        </a:p>
      </dgm:t>
    </dgm:pt>
    <dgm:pt modelId="{8078F528-DF59-48D3-AA34-8198D44D05EE}" type="pres">
      <dgm:prSet presAssocID="{3436C1FC-38F6-4CE3-AA0E-A3A9823565B3}" presName="dummy1a" presStyleCnt="0"/>
      <dgm:spPr/>
    </dgm:pt>
    <dgm:pt modelId="{4AA1A808-CBDC-4898-AF95-4256390DA07E}" type="pres">
      <dgm:prSet presAssocID="{3436C1FC-38F6-4CE3-AA0E-A3A9823565B3}" presName="dummy1b" presStyleCnt="0"/>
      <dgm:spPr/>
    </dgm:pt>
    <dgm:pt modelId="{E33439EB-CFF2-47F0-A34D-25BA9E5D06A1}" type="pres">
      <dgm:prSet presAssocID="{3436C1FC-38F6-4CE3-AA0E-A3A9823565B3}" presName="wedge1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4904BA2-3CCC-400E-A645-8908D404A67A}" type="pres">
      <dgm:prSet presAssocID="{9A5B0FBE-9103-4F81-9551-13F43CCDD60A}" presName="arrowWedge1single" presStyleLbl="fgSibTrans2D1" presStyleIdx="0" presStyleCnt="1"/>
      <dgm:spPr/>
    </dgm:pt>
  </dgm:ptLst>
  <dgm:cxnLst>
    <dgm:cxn modelId="{1A7CDCEE-A691-4996-924F-E5CCBFAB54D1}" srcId="{5534D26A-5D1D-4668-8A9D-DF851A4EC42F}" destId="{0057EBF0-09A9-4B11-A521-643383CF930A}" srcOrd="0" destOrd="0" parTransId="{5F1A14B3-E3E3-4E92-B73D-AA2F1E56E49A}" sibTransId="{4DA851EE-27F6-4D20-8366-C2C8053AE02F}"/>
    <dgm:cxn modelId="{8DD1FEF6-2119-4597-97BB-8C95BB636D81}" type="presOf" srcId="{FD5651EA-6711-419D-A75C-921BAFCA37D0}" destId="{E33439EB-CFF2-47F0-A34D-25BA9E5D06A1}" srcOrd="1" destOrd="2" presId="urn:microsoft.com/office/officeart/2005/8/layout/cycle8"/>
    <dgm:cxn modelId="{BCFB961F-4416-4854-A525-CDFE2EDAF14D}" type="presOf" srcId="{FD5651EA-6711-419D-A75C-921BAFCA37D0}" destId="{4F4EDA56-D77C-4D3B-B055-C5855ECEFA76}" srcOrd="0" destOrd="2" presId="urn:microsoft.com/office/officeart/2005/8/layout/cycle8"/>
    <dgm:cxn modelId="{F115C2AE-3CA8-4E3A-AF73-BFF94F88B953}" srcId="{5534D26A-5D1D-4668-8A9D-DF851A4EC42F}" destId="{FD5651EA-6711-419D-A75C-921BAFCA37D0}" srcOrd="1" destOrd="0" parTransId="{C4CCCED5-13FA-413C-A395-9E64A2325645}" sibTransId="{3490EFCB-37D3-42DB-A0A7-22F34A34000D}"/>
    <dgm:cxn modelId="{683C3D4C-4FF6-43DC-89F5-B89DDFCB4A97}" type="presOf" srcId="{3436C1FC-38F6-4CE3-AA0E-A3A9823565B3}" destId="{EF434E00-391E-4AA4-8397-95E90AF27856}" srcOrd="0" destOrd="0" presId="urn:microsoft.com/office/officeart/2005/8/layout/cycle8"/>
    <dgm:cxn modelId="{3205654B-5EBC-45AB-A64E-842C38836D1D}" type="presOf" srcId="{0057EBF0-09A9-4B11-A521-643383CF930A}" destId="{E33439EB-CFF2-47F0-A34D-25BA9E5D06A1}" srcOrd="1" destOrd="1" presId="urn:microsoft.com/office/officeart/2005/8/layout/cycle8"/>
    <dgm:cxn modelId="{B2DC10F5-E679-4BE2-8BE9-F16E9C7B205E}" type="presOf" srcId="{0057EBF0-09A9-4B11-A521-643383CF930A}" destId="{4F4EDA56-D77C-4D3B-B055-C5855ECEFA76}" srcOrd="0" destOrd="1" presId="urn:microsoft.com/office/officeart/2005/8/layout/cycle8"/>
    <dgm:cxn modelId="{F350438C-0831-4F0C-9179-A24A233E74AA}" type="presOf" srcId="{5534D26A-5D1D-4668-8A9D-DF851A4EC42F}" destId="{4F4EDA56-D77C-4D3B-B055-C5855ECEFA76}" srcOrd="0" destOrd="0" presId="urn:microsoft.com/office/officeart/2005/8/layout/cycle8"/>
    <dgm:cxn modelId="{0B81587D-8E85-4611-B4BC-DA40EB346CFE}" srcId="{3436C1FC-38F6-4CE3-AA0E-A3A9823565B3}" destId="{5534D26A-5D1D-4668-8A9D-DF851A4EC42F}" srcOrd="0" destOrd="0" parTransId="{AA4C3C14-EE90-49B6-B9B3-01FA5DF7090D}" sibTransId="{9A5B0FBE-9103-4F81-9551-13F43CCDD60A}"/>
    <dgm:cxn modelId="{5F08FBC4-0A96-4FC8-A0E1-4754B808DDB7}" type="presOf" srcId="{5534D26A-5D1D-4668-8A9D-DF851A4EC42F}" destId="{E33439EB-CFF2-47F0-A34D-25BA9E5D06A1}" srcOrd="1" destOrd="0" presId="urn:microsoft.com/office/officeart/2005/8/layout/cycle8"/>
    <dgm:cxn modelId="{863D5DD7-03E7-400F-A4F1-6ACCDCBE898C}" type="presParOf" srcId="{EF434E00-391E-4AA4-8397-95E90AF27856}" destId="{4F4EDA56-D77C-4D3B-B055-C5855ECEFA76}" srcOrd="0" destOrd="0" presId="urn:microsoft.com/office/officeart/2005/8/layout/cycle8"/>
    <dgm:cxn modelId="{66E1E71D-6D13-4451-803A-99E0814990D8}" type="presParOf" srcId="{EF434E00-391E-4AA4-8397-95E90AF27856}" destId="{8078F528-DF59-48D3-AA34-8198D44D05EE}" srcOrd="1" destOrd="0" presId="urn:microsoft.com/office/officeart/2005/8/layout/cycle8"/>
    <dgm:cxn modelId="{18E5FDFA-27CA-413E-93B8-344605E48382}" type="presParOf" srcId="{EF434E00-391E-4AA4-8397-95E90AF27856}" destId="{4AA1A808-CBDC-4898-AF95-4256390DA07E}" srcOrd="2" destOrd="0" presId="urn:microsoft.com/office/officeart/2005/8/layout/cycle8"/>
    <dgm:cxn modelId="{E57B4E28-745F-481E-ADC0-A022513CDE23}" type="presParOf" srcId="{EF434E00-391E-4AA4-8397-95E90AF27856}" destId="{E33439EB-CFF2-47F0-A34D-25BA9E5D06A1}" srcOrd="3" destOrd="0" presId="urn:microsoft.com/office/officeart/2005/8/layout/cycle8"/>
    <dgm:cxn modelId="{D0985FE9-2B11-430A-A7AF-71AEC06E9C86}" type="presParOf" srcId="{EF434E00-391E-4AA4-8397-95E90AF27856}" destId="{44904BA2-3CCC-400E-A645-8908D404A67A}" srcOrd="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587A435-71C4-49FB-BB35-0FF7AC6D7857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8F03828E-74B6-46EF-A7B5-C5BBABA81ECC}">
      <dgm:prSet phldrT="[Szöveg]"/>
      <dgm:spPr/>
      <dgm:t>
        <a:bodyPr/>
        <a:lstStyle/>
        <a:p>
          <a:r>
            <a:rPr lang="hu-HU" dirty="0" smtClean="0"/>
            <a:t>Közpénzügyi ellenőrzés szervei</a:t>
          </a:r>
          <a:endParaRPr lang="hu-HU" dirty="0"/>
        </a:p>
      </dgm:t>
    </dgm:pt>
    <dgm:pt modelId="{8E97EA2A-AE8B-428D-82EF-D9079843C6BD}" type="parTrans" cxnId="{8A46A4F4-2AE3-472C-9364-E139DFFDBE0F}">
      <dgm:prSet/>
      <dgm:spPr/>
      <dgm:t>
        <a:bodyPr/>
        <a:lstStyle/>
        <a:p>
          <a:endParaRPr lang="hu-HU"/>
        </a:p>
      </dgm:t>
    </dgm:pt>
    <dgm:pt modelId="{0806860D-C92A-48D2-B926-D10DD5F74C8F}" type="sibTrans" cxnId="{8A46A4F4-2AE3-472C-9364-E139DFFDBE0F}">
      <dgm:prSet/>
      <dgm:spPr/>
      <dgm:t>
        <a:bodyPr/>
        <a:lstStyle/>
        <a:p>
          <a:endParaRPr lang="hu-HU"/>
        </a:p>
      </dgm:t>
    </dgm:pt>
    <dgm:pt modelId="{21EC9D53-2613-4571-BFB6-D1AA3C280C07}">
      <dgm:prSet phldrT="[Szöveg]"/>
      <dgm:spPr/>
      <dgm:t>
        <a:bodyPr/>
        <a:lstStyle/>
        <a:p>
          <a:r>
            <a:rPr lang="hu-HU" dirty="0" smtClean="0"/>
            <a:t>Állami Számvevőszék</a:t>
          </a:r>
          <a:endParaRPr lang="hu-HU" dirty="0"/>
        </a:p>
      </dgm:t>
    </dgm:pt>
    <dgm:pt modelId="{D9DD6A37-7A08-479E-8A7F-3E996DFDAF22}" type="parTrans" cxnId="{2DCDF1ED-EB06-483C-B744-9AE360A4F16B}">
      <dgm:prSet/>
      <dgm:spPr/>
      <dgm:t>
        <a:bodyPr/>
        <a:lstStyle/>
        <a:p>
          <a:endParaRPr lang="hu-HU"/>
        </a:p>
      </dgm:t>
    </dgm:pt>
    <dgm:pt modelId="{A64C0CEB-810B-4076-8FE4-9F3354411747}" type="sibTrans" cxnId="{2DCDF1ED-EB06-483C-B744-9AE360A4F16B}">
      <dgm:prSet/>
      <dgm:spPr/>
      <dgm:t>
        <a:bodyPr/>
        <a:lstStyle/>
        <a:p>
          <a:endParaRPr lang="hu-HU"/>
        </a:p>
      </dgm:t>
    </dgm:pt>
    <dgm:pt modelId="{B3EFCEBD-CFD0-413D-9851-4E2C0BD0A00B}">
      <dgm:prSet phldrT="[Szöveg]"/>
      <dgm:spPr/>
      <dgm:t>
        <a:bodyPr/>
        <a:lstStyle/>
        <a:p>
          <a:r>
            <a:rPr lang="hu-HU" dirty="0" smtClean="0"/>
            <a:t>Költségvetési Tanács</a:t>
          </a:r>
          <a:endParaRPr lang="hu-HU" dirty="0"/>
        </a:p>
      </dgm:t>
    </dgm:pt>
    <dgm:pt modelId="{718B5FBB-6173-4BC5-85F0-BEB7C6B8F428}" type="parTrans" cxnId="{5313F108-A12A-47EE-B1B5-390A90B0F9A7}">
      <dgm:prSet/>
      <dgm:spPr/>
      <dgm:t>
        <a:bodyPr/>
        <a:lstStyle/>
        <a:p>
          <a:endParaRPr lang="hu-HU"/>
        </a:p>
      </dgm:t>
    </dgm:pt>
    <dgm:pt modelId="{396B9A80-D301-43BB-962D-A35A12C3ADD2}" type="sibTrans" cxnId="{5313F108-A12A-47EE-B1B5-390A90B0F9A7}">
      <dgm:prSet/>
      <dgm:spPr/>
      <dgm:t>
        <a:bodyPr/>
        <a:lstStyle/>
        <a:p>
          <a:endParaRPr lang="hu-HU"/>
        </a:p>
      </dgm:t>
    </dgm:pt>
    <dgm:pt modelId="{C35C1990-8CD1-43DB-A8A4-F80764776D35}">
      <dgm:prSet phldrT="[Szöveg]"/>
      <dgm:spPr/>
      <dgm:t>
        <a:bodyPr/>
        <a:lstStyle/>
        <a:p>
          <a:r>
            <a:rPr lang="hu-HU" dirty="0" smtClean="0"/>
            <a:t>Kormányzati ellenőrzés</a:t>
          </a:r>
          <a:endParaRPr lang="hu-HU" dirty="0"/>
        </a:p>
      </dgm:t>
    </dgm:pt>
    <dgm:pt modelId="{636AD28F-DDC9-4669-A6D0-849C3345880E}" type="parTrans" cxnId="{2DA400A5-9E52-4EA1-8BEF-C1CA079F10B9}">
      <dgm:prSet/>
      <dgm:spPr/>
      <dgm:t>
        <a:bodyPr/>
        <a:lstStyle/>
        <a:p>
          <a:endParaRPr lang="hu-HU"/>
        </a:p>
      </dgm:t>
    </dgm:pt>
    <dgm:pt modelId="{D0CF42C4-D5B9-42BE-BA15-A5BE1FD2CB88}" type="sibTrans" cxnId="{2DA400A5-9E52-4EA1-8BEF-C1CA079F10B9}">
      <dgm:prSet/>
      <dgm:spPr/>
      <dgm:t>
        <a:bodyPr/>
        <a:lstStyle/>
        <a:p>
          <a:endParaRPr lang="hu-HU"/>
        </a:p>
      </dgm:t>
    </dgm:pt>
    <dgm:pt modelId="{60D97D8E-093A-4F7C-BEDB-00DD6CFA16ED}">
      <dgm:prSet phldrT="[Szöveg]"/>
      <dgm:spPr/>
      <dgm:t>
        <a:bodyPr/>
        <a:lstStyle/>
        <a:p>
          <a:r>
            <a:rPr lang="hu-HU" dirty="0" smtClean="0"/>
            <a:t>Kincstári rendszer és Kincstári ellenőrzés</a:t>
          </a:r>
          <a:endParaRPr lang="hu-HU" dirty="0"/>
        </a:p>
      </dgm:t>
    </dgm:pt>
    <dgm:pt modelId="{F7F3080A-44E3-49FE-B4BA-1B20EEA42A9B}" type="parTrans" cxnId="{AB1B89A0-72C1-49D1-AFB8-58EA92913C7E}">
      <dgm:prSet/>
      <dgm:spPr/>
      <dgm:t>
        <a:bodyPr/>
        <a:lstStyle/>
        <a:p>
          <a:endParaRPr lang="hu-HU"/>
        </a:p>
      </dgm:t>
    </dgm:pt>
    <dgm:pt modelId="{DAD6FC37-AF6C-4924-878C-A53C63338711}" type="sibTrans" cxnId="{AB1B89A0-72C1-49D1-AFB8-58EA92913C7E}">
      <dgm:prSet/>
      <dgm:spPr/>
      <dgm:t>
        <a:bodyPr/>
        <a:lstStyle/>
        <a:p>
          <a:endParaRPr lang="hu-HU"/>
        </a:p>
      </dgm:t>
    </dgm:pt>
    <dgm:pt modelId="{10D4695A-115F-436C-8CA4-7B9A139DA49A}">
      <dgm:prSet phldrT="[Szöveg]"/>
      <dgm:spPr/>
      <dgm:t>
        <a:bodyPr/>
        <a:lstStyle/>
        <a:p>
          <a:r>
            <a:rPr lang="hu-HU" dirty="0" smtClean="0"/>
            <a:t>Államadósság Kezelő Központ </a:t>
          </a:r>
          <a:r>
            <a:rPr lang="hu-HU" dirty="0" err="1" smtClean="0"/>
            <a:t>Zrt</a:t>
          </a:r>
          <a:r>
            <a:rPr lang="hu-HU" dirty="0" smtClean="0"/>
            <a:t>.</a:t>
          </a:r>
          <a:endParaRPr lang="hu-HU" dirty="0"/>
        </a:p>
      </dgm:t>
    </dgm:pt>
    <dgm:pt modelId="{6C2F150C-23DA-4396-BC8D-05D87DF05EF0}" type="parTrans" cxnId="{AB9A0285-E5EE-4338-8F7C-C98E7CEBF1F3}">
      <dgm:prSet/>
      <dgm:spPr/>
      <dgm:t>
        <a:bodyPr/>
        <a:lstStyle/>
        <a:p>
          <a:endParaRPr lang="hu-HU"/>
        </a:p>
      </dgm:t>
    </dgm:pt>
    <dgm:pt modelId="{24D302A9-F114-4641-9ECF-7958F3DF5E8A}" type="sibTrans" cxnId="{AB9A0285-E5EE-4338-8F7C-C98E7CEBF1F3}">
      <dgm:prSet/>
      <dgm:spPr/>
      <dgm:t>
        <a:bodyPr/>
        <a:lstStyle/>
        <a:p>
          <a:endParaRPr lang="hu-HU"/>
        </a:p>
      </dgm:t>
    </dgm:pt>
    <dgm:pt modelId="{E71C6836-AFF1-4A3B-891E-A9233E16AAE9}">
      <dgm:prSet phldrT="[Szöveg]"/>
      <dgm:spPr/>
      <dgm:t>
        <a:bodyPr/>
        <a:lstStyle/>
        <a:p>
          <a:r>
            <a:rPr lang="hu-HU" dirty="0" smtClean="0"/>
            <a:t>Költségvetési felügyelő</a:t>
          </a:r>
          <a:endParaRPr lang="hu-HU" dirty="0"/>
        </a:p>
      </dgm:t>
    </dgm:pt>
    <dgm:pt modelId="{6C3A4F5A-B101-4EDD-8CC0-2A828161804A}" type="parTrans" cxnId="{F68BBC7E-D5A2-47EB-915A-A8EF5ABD2AD3}">
      <dgm:prSet/>
      <dgm:spPr/>
      <dgm:t>
        <a:bodyPr/>
        <a:lstStyle/>
        <a:p>
          <a:endParaRPr lang="hu-HU"/>
        </a:p>
      </dgm:t>
    </dgm:pt>
    <dgm:pt modelId="{95F61648-24FE-4C61-A3AF-AC400740F9ED}" type="sibTrans" cxnId="{F68BBC7E-D5A2-47EB-915A-A8EF5ABD2AD3}">
      <dgm:prSet/>
      <dgm:spPr/>
      <dgm:t>
        <a:bodyPr/>
        <a:lstStyle/>
        <a:p>
          <a:endParaRPr lang="hu-HU"/>
        </a:p>
      </dgm:t>
    </dgm:pt>
    <dgm:pt modelId="{C76190F7-9C5B-4118-A5CC-E3B59C686F1D}">
      <dgm:prSet phldrT="[Szöveg]"/>
      <dgm:spPr/>
      <dgm:t>
        <a:bodyPr/>
        <a:lstStyle/>
        <a:p>
          <a:r>
            <a:rPr lang="hu-HU" dirty="0" smtClean="0"/>
            <a:t>Önkormányzati Biztos</a:t>
          </a:r>
          <a:endParaRPr lang="hu-HU" dirty="0"/>
        </a:p>
      </dgm:t>
    </dgm:pt>
    <dgm:pt modelId="{DA49764B-5E1B-44DA-9361-7171F12DC9BC}" type="parTrans" cxnId="{87623528-278C-49E3-ADA3-D958CC774E08}">
      <dgm:prSet/>
      <dgm:spPr/>
      <dgm:t>
        <a:bodyPr/>
        <a:lstStyle/>
        <a:p>
          <a:endParaRPr lang="hu-HU"/>
        </a:p>
      </dgm:t>
    </dgm:pt>
    <dgm:pt modelId="{C92556E7-6517-46BC-92DF-0B25FC9B8389}" type="sibTrans" cxnId="{87623528-278C-49E3-ADA3-D958CC774E08}">
      <dgm:prSet/>
      <dgm:spPr/>
      <dgm:t>
        <a:bodyPr/>
        <a:lstStyle/>
        <a:p>
          <a:endParaRPr lang="hu-HU"/>
        </a:p>
      </dgm:t>
    </dgm:pt>
    <dgm:pt modelId="{A642C643-3820-445D-9930-FB18A7065816}" type="pres">
      <dgm:prSet presAssocID="{F587A435-71C4-49FB-BB35-0FF7AC6D785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1CB36218-12BF-446B-897D-50C906564102}" type="pres">
      <dgm:prSet presAssocID="{8F03828E-74B6-46EF-A7B5-C5BBABA81ECC}" presName="centerShape" presStyleLbl="node0" presStyleIdx="0" presStyleCnt="1"/>
      <dgm:spPr/>
      <dgm:t>
        <a:bodyPr/>
        <a:lstStyle/>
        <a:p>
          <a:endParaRPr lang="hu-HU"/>
        </a:p>
      </dgm:t>
    </dgm:pt>
    <dgm:pt modelId="{BF8790F9-7238-499D-BB7E-49A40BE5ECF2}" type="pres">
      <dgm:prSet presAssocID="{21EC9D53-2613-4571-BFB6-D1AA3C280C07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083B2DE-CDB9-453A-84A6-2E68B4D3B917}" type="pres">
      <dgm:prSet presAssocID="{21EC9D53-2613-4571-BFB6-D1AA3C280C07}" presName="dummy" presStyleCnt="0"/>
      <dgm:spPr/>
    </dgm:pt>
    <dgm:pt modelId="{1440690B-DE33-423B-AA57-8B203B4D83AE}" type="pres">
      <dgm:prSet presAssocID="{A64C0CEB-810B-4076-8FE4-9F3354411747}" presName="sibTrans" presStyleLbl="sibTrans2D1" presStyleIdx="0" presStyleCnt="7"/>
      <dgm:spPr/>
      <dgm:t>
        <a:bodyPr/>
        <a:lstStyle/>
        <a:p>
          <a:endParaRPr lang="hu-HU"/>
        </a:p>
      </dgm:t>
    </dgm:pt>
    <dgm:pt modelId="{ADEEFDCD-B4AE-486B-9D5C-E2E3FF11BA0B}" type="pres">
      <dgm:prSet presAssocID="{B3EFCEBD-CFD0-413D-9851-4E2C0BD0A00B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53994AD-356A-4ED1-B739-EA1CC9AAF77D}" type="pres">
      <dgm:prSet presAssocID="{B3EFCEBD-CFD0-413D-9851-4E2C0BD0A00B}" presName="dummy" presStyleCnt="0"/>
      <dgm:spPr/>
    </dgm:pt>
    <dgm:pt modelId="{9211C737-CA3A-4DAC-A240-4FC568021A18}" type="pres">
      <dgm:prSet presAssocID="{396B9A80-D301-43BB-962D-A35A12C3ADD2}" presName="sibTrans" presStyleLbl="sibTrans2D1" presStyleIdx="1" presStyleCnt="7"/>
      <dgm:spPr/>
      <dgm:t>
        <a:bodyPr/>
        <a:lstStyle/>
        <a:p>
          <a:endParaRPr lang="hu-HU"/>
        </a:p>
      </dgm:t>
    </dgm:pt>
    <dgm:pt modelId="{B260198C-72F0-4626-98C9-591DE948211A}" type="pres">
      <dgm:prSet presAssocID="{C35C1990-8CD1-43DB-A8A4-F80764776D35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D06486F-DED8-4A13-9AB8-12C826EA22E8}" type="pres">
      <dgm:prSet presAssocID="{C35C1990-8CD1-43DB-A8A4-F80764776D35}" presName="dummy" presStyleCnt="0"/>
      <dgm:spPr/>
    </dgm:pt>
    <dgm:pt modelId="{9F12F3E4-44E5-4ED3-808A-F03828F8B410}" type="pres">
      <dgm:prSet presAssocID="{D0CF42C4-D5B9-42BE-BA15-A5BE1FD2CB88}" presName="sibTrans" presStyleLbl="sibTrans2D1" presStyleIdx="2" presStyleCnt="7"/>
      <dgm:spPr/>
      <dgm:t>
        <a:bodyPr/>
        <a:lstStyle/>
        <a:p>
          <a:endParaRPr lang="hu-HU"/>
        </a:p>
      </dgm:t>
    </dgm:pt>
    <dgm:pt modelId="{0589913E-8795-4EEF-8AD6-FFA79C0317AC}" type="pres">
      <dgm:prSet presAssocID="{60D97D8E-093A-4F7C-BEDB-00DD6CFA16ED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0DE4010-7370-4584-BA2E-8045EC7DDD8B}" type="pres">
      <dgm:prSet presAssocID="{60D97D8E-093A-4F7C-BEDB-00DD6CFA16ED}" presName="dummy" presStyleCnt="0"/>
      <dgm:spPr/>
    </dgm:pt>
    <dgm:pt modelId="{98C28934-36A4-4ACB-9819-0A82993692DE}" type="pres">
      <dgm:prSet presAssocID="{DAD6FC37-AF6C-4924-878C-A53C63338711}" presName="sibTrans" presStyleLbl="sibTrans2D1" presStyleIdx="3" presStyleCnt="7"/>
      <dgm:spPr/>
      <dgm:t>
        <a:bodyPr/>
        <a:lstStyle/>
        <a:p>
          <a:endParaRPr lang="hu-HU"/>
        </a:p>
      </dgm:t>
    </dgm:pt>
    <dgm:pt modelId="{D94F465A-D94E-483E-8BE9-30E1D954A51F}" type="pres">
      <dgm:prSet presAssocID="{10D4695A-115F-436C-8CA4-7B9A139DA49A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EC69969-F3E3-488B-8A79-FAD35F08D32A}" type="pres">
      <dgm:prSet presAssocID="{10D4695A-115F-436C-8CA4-7B9A139DA49A}" presName="dummy" presStyleCnt="0"/>
      <dgm:spPr/>
    </dgm:pt>
    <dgm:pt modelId="{0533D98E-9C21-4494-ABA0-15DBD32E8BCC}" type="pres">
      <dgm:prSet presAssocID="{24D302A9-F114-4641-9ECF-7958F3DF5E8A}" presName="sibTrans" presStyleLbl="sibTrans2D1" presStyleIdx="4" presStyleCnt="7"/>
      <dgm:spPr/>
      <dgm:t>
        <a:bodyPr/>
        <a:lstStyle/>
        <a:p>
          <a:endParaRPr lang="hu-HU"/>
        </a:p>
      </dgm:t>
    </dgm:pt>
    <dgm:pt modelId="{E85CEA3B-5C80-4923-B1C4-9FD5E313BBFE}" type="pres">
      <dgm:prSet presAssocID="{E71C6836-AFF1-4A3B-891E-A9233E16AAE9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091A114-4470-45DD-B518-700F83AD4E97}" type="pres">
      <dgm:prSet presAssocID="{E71C6836-AFF1-4A3B-891E-A9233E16AAE9}" presName="dummy" presStyleCnt="0"/>
      <dgm:spPr/>
    </dgm:pt>
    <dgm:pt modelId="{9B500E13-ACDD-4173-8212-89E4391E6C08}" type="pres">
      <dgm:prSet presAssocID="{95F61648-24FE-4C61-A3AF-AC400740F9ED}" presName="sibTrans" presStyleLbl="sibTrans2D1" presStyleIdx="5" presStyleCnt="7"/>
      <dgm:spPr/>
      <dgm:t>
        <a:bodyPr/>
        <a:lstStyle/>
        <a:p>
          <a:endParaRPr lang="hu-HU"/>
        </a:p>
      </dgm:t>
    </dgm:pt>
    <dgm:pt modelId="{6542F596-150F-47F5-9A79-CED32962358E}" type="pres">
      <dgm:prSet presAssocID="{C76190F7-9C5B-4118-A5CC-E3B59C686F1D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CD1EC93-411B-4397-847E-FF70ACB27637}" type="pres">
      <dgm:prSet presAssocID="{C76190F7-9C5B-4118-A5CC-E3B59C686F1D}" presName="dummy" presStyleCnt="0"/>
      <dgm:spPr/>
    </dgm:pt>
    <dgm:pt modelId="{B295AB23-E770-49B6-861F-F990D1C7BC9C}" type="pres">
      <dgm:prSet presAssocID="{C92556E7-6517-46BC-92DF-0B25FC9B8389}" presName="sibTrans" presStyleLbl="sibTrans2D1" presStyleIdx="6" presStyleCnt="7"/>
      <dgm:spPr/>
      <dgm:t>
        <a:bodyPr/>
        <a:lstStyle/>
        <a:p>
          <a:endParaRPr lang="hu-HU"/>
        </a:p>
      </dgm:t>
    </dgm:pt>
  </dgm:ptLst>
  <dgm:cxnLst>
    <dgm:cxn modelId="{2DA400A5-9E52-4EA1-8BEF-C1CA079F10B9}" srcId="{8F03828E-74B6-46EF-A7B5-C5BBABA81ECC}" destId="{C35C1990-8CD1-43DB-A8A4-F80764776D35}" srcOrd="2" destOrd="0" parTransId="{636AD28F-DDC9-4669-A6D0-849C3345880E}" sibTransId="{D0CF42C4-D5B9-42BE-BA15-A5BE1FD2CB88}"/>
    <dgm:cxn modelId="{AB1B89A0-72C1-49D1-AFB8-58EA92913C7E}" srcId="{8F03828E-74B6-46EF-A7B5-C5BBABA81ECC}" destId="{60D97D8E-093A-4F7C-BEDB-00DD6CFA16ED}" srcOrd="3" destOrd="0" parTransId="{F7F3080A-44E3-49FE-B4BA-1B20EEA42A9B}" sibTransId="{DAD6FC37-AF6C-4924-878C-A53C63338711}"/>
    <dgm:cxn modelId="{87623528-278C-49E3-ADA3-D958CC774E08}" srcId="{8F03828E-74B6-46EF-A7B5-C5BBABA81ECC}" destId="{C76190F7-9C5B-4118-A5CC-E3B59C686F1D}" srcOrd="6" destOrd="0" parTransId="{DA49764B-5E1B-44DA-9361-7171F12DC9BC}" sibTransId="{C92556E7-6517-46BC-92DF-0B25FC9B8389}"/>
    <dgm:cxn modelId="{79EF1185-240A-47BA-951D-12B600B659A2}" type="presOf" srcId="{B3EFCEBD-CFD0-413D-9851-4E2C0BD0A00B}" destId="{ADEEFDCD-B4AE-486B-9D5C-E2E3FF11BA0B}" srcOrd="0" destOrd="0" presId="urn:microsoft.com/office/officeart/2005/8/layout/radial6"/>
    <dgm:cxn modelId="{71D21D68-8820-49BE-B401-DC190A05A0CB}" type="presOf" srcId="{DAD6FC37-AF6C-4924-878C-A53C63338711}" destId="{98C28934-36A4-4ACB-9819-0A82993692DE}" srcOrd="0" destOrd="0" presId="urn:microsoft.com/office/officeart/2005/8/layout/radial6"/>
    <dgm:cxn modelId="{6B91A7FD-6E3A-40F0-A8F0-53743F8F2B8A}" type="presOf" srcId="{10D4695A-115F-436C-8CA4-7B9A139DA49A}" destId="{D94F465A-D94E-483E-8BE9-30E1D954A51F}" srcOrd="0" destOrd="0" presId="urn:microsoft.com/office/officeart/2005/8/layout/radial6"/>
    <dgm:cxn modelId="{E3B71637-9359-4AD6-8921-21318DD8DB5A}" type="presOf" srcId="{C76190F7-9C5B-4118-A5CC-E3B59C686F1D}" destId="{6542F596-150F-47F5-9A79-CED32962358E}" srcOrd="0" destOrd="0" presId="urn:microsoft.com/office/officeart/2005/8/layout/radial6"/>
    <dgm:cxn modelId="{AB9A0285-E5EE-4338-8F7C-C98E7CEBF1F3}" srcId="{8F03828E-74B6-46EF-A7B5-C5BBABA81ECC}" destId="{10D4695A-115F-436C-8CA4-7B9A139DA49A}" srcOrd="4" destOrd="0" parTransId="{6C2F150C-23DA-4396-BC8D-05D87DF05EF0}" sibTransId="{24D302A9-F114-4641-9ECF-7958F3DF5E8A}"/>
    <dgm:cxn modelId="{8F14BF06-8BD7-4CF0-8A94-A28DF9B1F59D}" type="presOf" srcId="{8F03828E-74B6-46EF-A7B5-C5BBABA81ECC}" destId="{1CB36218-12BF-446B-897D-50C906564102}" srcOrd="0" destOrd="0" presId="urn:microsoft.com/office/officeart/2005/8/layout/radial6"/>
    <dgm:cxn modelId="{16213736-2409-4B29-BBD8-94C06F68CF08}" type="presOf" srcId="{24D302A9-F114-4641-9ECF-7958F3DF5E8A}" destId="{0533D98E-9C21-4494-ABA0-15DBD32E8BCC}" srcOrd="0" destOrd="0" presId="urn:microsoft.com/office/officeart/2005/8/layout/radial6"/>
    <dgm:cxn modelId="{8A46A4F4-2AE3-472C-9364-E139DFFDBE0F}" srcId="{F587A435-71C4-49FB-BB35-0FF7AC6D7857}" destId="{8F03828E-74B6-46EF-A7B5-C5BBABA81ECC}" srcOrd="0" destOrd="0" parTransId="{8E97EA2A-AE8B-428D-82EF-D9079843C6BD}" sibTransId="{0806860D-C92A-48D2-B926-D10DD5F74C8F}"/>
    <dgm:cxn modelId="{607ADF82-5D0F-44EF-871B-AD7122E3923C}" type="presOf" srcId="{F587A435-71C4-49FB-BB35-0FF7AC6D7857}" destId="{A642C643-3820-445D-9930-FB18A7065816}" srcOrd="0" destOrd="0" presId="urn:microsoft.com/office/officeart/2005/8/layout/radial6"/>
    <dgm:cxn modelId="{F68BBC7E-D5A2-47EB-915A-A8EF5ABD2AD3}" srcId="{8F03828E-74B6-46EF-A7B5-C5BBABA81ECC}" destId="{E71C6836-AFF1-4A3B-891E-A9233E16AAE9}" srcOrd="5" destOrd="0" parTransId="{6C3A4F5A-B101-4EDD-8CC0-2A828161804A}" sibTransId="{95F61648-24FE-4C61-A3AF-AC400740F9ED}"/>
    <dgm:cxn modelId="{C74287F1-E1C5-47FE-981B-8BC43CECA438}" type="presOf" srcId="{95F61648-24FE-4C61-A3AF-AC400740F9ED}" destId="{9B500E13-ACDD-4173-8212-89E4391E6C08}" srcOrd="0" destOrd="0" presId="urn:microsoft.com/office/officeart/2005/8/layout/radial6"/>
    <dgm:cxn modelId="{38E850B3-790A-4CB9-8256-587ECFD9A82A}" type="presOf" srcId="{396B9A80-D301-43BB-962D-A35A12C3ADD2}" destId="{9211C737-CA3A-4DAC-A240-4FC568021A18}" srcOrd="0" destOrd="0" presId="urn:microsoft.com/office/officeart/2005/8/layout/radial6"/>
    <dgm:cxn modelId="{2E704A64-5484-45F5-AB6A-931107B23F3F}" type="presOf" srcId="{C35C1990-8CD1-43DB-A8A4-F80764776D35}" destId="{B260198C-72F0-4626-98C9-591DE948211A}" srcOrd="0" destOrd="0" presId="urn:microsoft.com/office/officeart/2005/8/layout/radial6"/>
    <dgm:cxn modelId="{6371EA55-CB81-425B-B2C8-A14F2AF8D878}" type="presOf" srcId="{60D97D8E-093A-4F7C-BEDB-00DD6CFA16ED}" destId="{0589913E-8795-4EEF-8AD6-FFA79C0317AC}" srcOrd="0" destOrd="0" presId="urn:microsoft.com/office/officeart/2005/8/layout/radial6"/>
    <dgm:cxn modelId="{5313F108-A12A-47EE-B1B5-390A90B0F9A7}" srcId="{8F03828E-74B6-46EF-A7B5-C5BBABA81ECC}" destId="{B3EFCEBD-CFD0-413D-9851-4E2C0BD0A00B}" srcOrd="1" destOrd="0" parTransId="{718B5FBB-6173-4BC5-85F0-BEB7C6B8F428}" sibTransId="{396B9A80-D301-43BB-962D-A35A12C3ADD2}"/>
    <dgm:cxn modelId="{39E32933-FDC9-4CF8-9248-9EA92446CFC4}" type="presOf" srcId="{E71C6836-AFF1-4A3B-891E-A9233E16AAE9}" destId="{E85CEA3B-5C80-4923-B1C4-9FD5E313BBFE}" srcOrd="0" destOrd="0" presId="urn:microsoft.com/office/officeart/2005/8/layout/radial6"/>
    <dgm:cxn modelId="{2DCDF1ED-EB06-483C-B744-9AE360A4F16B}" srcId="{8F03828E-74B6-46EF-A7B5-C5BBABA81ECC}" destId="{21EC9D53-2613-4571-BFB6-D1AA3C280C07}" srcOrd="0" destOrd="0" parTransId="{D9DD6A37-7A08-479E-8A7F-3E996DFDAF22}" sibTransId="{A64C0CEB-810B-4076-8FE4-9F3354411747}"/>
    <dgm:cxn modelId="{93D9A0FF-D288-428A-9BF0-E47310ED3C1B}" type="presOf" srcId="{C92556E7-6517-46BC-92DF-0B25FC9B8389}" destId="{B295AB23-E770-49B6-861F-F990D1C7BC9C}" srcOrd="0" destOrd="0" presId="urn:microsoft.com/office/officeart/2005/8/layout/radial6"/>
    <dgm:cxn modelId="{370E4407-3552-4CA4-983A-E74C31158F84}" type="presOf" srcId="{A64C0CEB-810B-4076-8FE4-9F3354411747}" destId="{1440690B-DE33-423B-AA57-8B203B4D83AE}" srcOrd="0" destOrd="0" presId="urn:microsoft.com/office/officeart/2005/8/layout/radial6"/>
    <dgm:cxn modelId="{E7EAADF7-6C2F-4FD0-852D-202A17019E9A}" type="presOf" srcId="{D0CF42C4-D5B9-42BE-BA15-A5BE1FD2CB88}" destId="{9F12F3E4-44E5-4ED3-808A-F03828F8B410}" srcOrd="0" destOrd="0" presId="urn:microsoft.com/office/officeart/2005/8/layout/radial6"/>
    <dgm:cxn modelId="{CB066A30-CA88-4FBF-BE64-3DB0E2F970C7}" type="presOf" srcId="{21EC9D53-2613-4571-BFB6-D1AA3C280C07}" destId="{BF8790F9-7238-499D-BB7E-49A40BE5ECF2}" srcOrd="0" destOrd="0" presId="urn:microsoft.com/office/officeart/2005/8/layout/radial6"/>
    <dgm:cxn modelId="{3A285B89-0399-4A07-85E5-A56F77BBCF26}" type="presParOf" srcId="{A642C643-3820-445D-9930-FB18A7065816}" destId="{1CB36218-12BF-446B-897D-50C906564102}" srcOrd="0" destOrd="0" presId="urn:microsoft.com/office/officeart/2005/8/layout/radial6"/>
    <dgm:cxn modelId="{EE092816-73A8-4AB4-BEBC-0F4712FEBE22}" type="presParOf" srcId="{A642C643-3820-445D-9930-FB18A7065816}" destId="{BF8790F9-7238-499D-BB7E-49A40BE5ECF2}" srcOrd="1" destOrd="0" presId="urn:microsoft.com/office/officeart/2005/8/layout/radial6"/>
    <dgm:cxn modelId="{78139DBA-132D-42F0-835F-7E4218AF1818}" type="presParOf" srcId="{A642C643-3820-445D-9930-FB18A7065816}" destId="{1083B2DE-CDB9-453A-84A6-2E68B4D3B917}" srcOrd="2" destOrd="0" presId="urn:microsoft.com/office/officeart/2005/8/layout/radial6"/>
    <dgm:cxn modelId="{324BAAC1-6E68-40F8-BFB2-FBCD6160B099}" type="presParOf" srcId="{A642C643-3820-445D-9930-FB18A7065816}" destId="{1440690B-DE33-423B-AA57-8B203B4D83AE}" srcOrd="3" destOrd="0" presId="urn:microsoft.com/office/officeart/2005/8/layout/radial6"/>
    <dgm:cxn modelId="{7D8FAAF1-0E57-460E-A4F5-1F618E6542BE}" type="presParOf" srcId="{A642C643-3820-445D-9930-FB18A7065816}" destId="{ADEEFDCD-B4AE-486B-9D5C-E2E3FF11BA0B}" srcOrd="4" destOrd="0" presId="urn:microsoft.com/office/officeart/2005/8/layout/radial6"/>
    <dgm:cxn modelId="{788EF940-1673-44F4-9C42-F2812DE8A640}" type="presParOf" srcId="{A642C643-3820-445D-9930-FB18A7065816}" destId="{653994AD-356A-4ED1-B739-EA1CC9AAF77D}" srcOrd="5" destOrd="0" presId="urn:microsoft.com/office/officeart/2005/8/layout/radial6"/>
    <dgm:cxn modelId="{2AF613EF-6E1B-4811-BEFC-87A5619968F6}" type="presParOf" srcId="{A642C643-3820-445D-9930-FB18A7065816}" destId="{9211C737-CA3A-4DAC-A240-4FC568021A18}" srcOrd="6" destOrd="0" presId="urn:microsoft.com/office/officeart/2005/8/layout/radial6"/>
    <dgm:cxn modelId="{4C682D00-93A3-424A-AB98-5535816F1B54}" type="presParOf" srcId="{A642C643-3820-445D-9930-FB18A7065816}" destId="{B260198C-72F0-4626-98C9-591DE948211A}" srcOrd="7" destOrd="0" presId="urn:microsoft.com/office/officeart/2005/8/layout/radial6"/>
    <dgm:cxn modelId="{CC4F794D-0D44-4E33-8E4E-2895CBAECB96}" type="presParOf" srcId="{A642C643-3820-445D-9930-FB18A7065816}" destId="{DD06486F-DED8-4A13-9AB8-12C826EA22E8}" srcOrd="8" destOrd="0" presId="urn:microsoft.com/office/officeart/2005/8/layout/radial6"/>
    <dgm:cxn modelId="{241D4F18-6B2D-4689-A325-0EA2E57D8C6B}" type="presParOf" srcId="{A642C643-3820-445D-9930-FB18A7065816}" destId="{9F12F3E4-44E5-4ED3-808A-F03828F8B410}" srcOrd="9" destOrd="0" presId="urn:microsoft.com/office/officeart/2005/8/layout/radial6"/>
    <dgm:cxn modelId="{ECE811CE-8BA5-47C5-BC40-BB3B1C84EF67}" type="presParOf" srcId="{A642C643-3820-445D-9930-FB18A7065816}" destId="{0589913E-8795-4EEF-8AD6-FFA79C0317AC}" srcOrd="10" destOrd="0" presId="urn:microsoft.com/office/officeart/2005/8/layout/radial6"/>
    <dgm:cxn modelId="{F3A30366-C0BD-434B-8BDB-A83EC8073AFC}" type="presParOf" srcId="{A642C643-3820-445D-9930-FB18A7065816}" destId="{00DE4010-7370-4584-BA2E-8045EC7DDD8B}" srcOrd="11" destOrd="0" presId="urn:microsoft.com/office/officeart/2005/8/layout/radial6"/>
    <dgm:cxn modelId="{FC565652-F7E3-49BD-8579-B6C937413E88}" type="presParOf" srcId="{A642C643-3820-445D-9930-FB18A7065816}" destId="{98C28934-36A4-4ACB-9819-0A82993692DE}" srcOrd="12" destOrd="0" presId="urn:microsoft.com/office/officeart/2005/8/layout/radial6"/>
    <dgm:cxn modelId="{EBE4B0E8-E48B-4A86-9F3E-E4D0DC732858}" type="presParOf" srcId="{A642C643-3820-445D-9930-FB18A7065816}" destId="{D94F465A-D94E-483E-8BE9-30E1D954A51F}" srcOrd="13" destOrd="0" presId="urn:microsoft.com/office/officeart/2005/8/layout/radial6"/>
    <dgm:cxn modelId="{4EC82ABE-AAE0-4211-BD36-77BB992CC5BD}" type="presParOf" srcId="{A642C643-3820-445D-9930-FB18A7065816}" destId="{BEC69969-F3E3-488B-8A79-FAD35F08D32A}" srcOrd="14" destOrd="0" presId="urn:microsoft.com/office/officeart/2005/8/layout/radial6"/>
    <dgm:cxn modelId="{DC1D08A4-3A4B-44A2-9FDF-20B726145119}" type="presParOf" srcId="{A642C643-3820-445D-9930-FB18A7065816}" destId="{0533D98E-9C21-4494-ABA0-15DBD32E8BCC}" srcOrd="15" destOrd="0" presId="urn:microsoft.com/office/officeart/2005/8/layout/radial6"/>
    <dgm:cxn modelId="{92B70B9C-F59B-474E-845C-1200EF8859B9}" type="presParOf" srcId="{A642C643-3820-445D-9930-FB18A7065816}" destId="{E85CEA3B-5C80-4923-B1C4-9FD5E313BBFE}" srcOrd="16" destOrd="0" presId="urn:microsoft.com/office/officeart/2005/8/layout/radial6"/>
    <dgm:cxn modelId="{7DEDA00F-3F9B-4FA5-945B-48749ACB4967}" type="presParOf" srcId="{A642C643-3820-445D-9930-FB18A7065816}" destId="{F091A114-4470-45DD-B518-700F83AD4E97}" srcOrd="17" destOrd="0" presId="urn:microsoft.com/office/officeart/2005/8/layout/radial6"/>
    <dgm:cxn modelId="{4EA600A0-B2C1-480D-9ECF-DA6E43269554}" type="presParOf" srcId="{A642C643-3820-445D-9930-FB18A7065816}" destId="{9B500E13-ACDD-4173-8212-89E4391E6C08}" srcOrd="18" destOrd="0" presId="urn:microsoft.com/office/officeart/2005/8/layout/radial6"/>
    <dgm:cxn modelId="{928CFB55-C5A6-45D5-80E9-A301C949B9DE}" type="presParOf" srcId="{A642C643-3820-445D-9930-FB18A7065816}" destId="{6542F596-150F-47F5-9A79-CED32962358E}" srcOrd="19" destOrd="0" presId="urn:microsoft.com/office/officeart/2005/8/layout/radial6"/>
    <dgm:cxn modelId="{E3445AF8-E206-411E-B0C0-61D59D50018E}" type="presParOf" srcId="{A642C643-3820-445D-9930-FB18A7065816}" destId="{CCD1EC93-411B-4397-847E-FF70ACB27637}" srcOrd="20" destOrd="0" presId="urn:microsoft.com/office/officeart/2005/8/layout/radial6"/>
    <dgm:cxn modelId="{2BF37CE5-8913-466C-A3A7-8C9CA77ED377}" type="presParOf" srcId="{A642C643-3820-445D-9930-FB18A7065816}" destId="{B295AB23-E770-49B6-861F-F990D1C7BC9C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01DBD4-0B4C-4265-9E4C-2C66D964230B}">
      <dsp:nvSpPr>
        <dsp:cNvPr id="0" name=""/>
        <dsp:cNvSpPr/>
      </dsp:nvSpPr>
      <dsp:spPr>
        <a:xfrm>
          <a:off x="2966719" y="2897283"/>
          <a:ext cx="2194560" cy="21945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Államháztartás</a:t>
          </a:r>
          <a:endParaRPr lang="hu-HU" sz="1800" kern="1200" dirty="0"/>
        </a:p>
      </dsp:txBody>
      <dsp:txXfrm>
        <a:off x="3288105" y="3218669"/>
        <a:ext cx="1551788" cy="1551788"/>
      </dsp:txXfrm>
    </dsp:sp>
    <dsp:sp modelId="{013C5095-84FD-4B98-871A-7E2C6CBA4473}">
      <dsp:nvSpPr>
        <dsp:cNvPr id="0" name=""/>
        <dsp:cNvSpPr/>
      </dsp:nvSpPr>
      <dsp:spPr>
        <a:xfrm rot="11700000">
          <a:off x="1011106" y="3120762"/>
          <a:ext cx="1917859" cy="62544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B837C2-C668-4238-88F2-56C459222683}">
      <dsp:nvSpPr>
        <dsp:cNvPr id="0" name=""/>
        <dsp:cNvSpPr/>
      </dsp:nvSpPr>
      <dsp:spPr>
        <a:xfrm>
          <a:off x="1365" y="2351365"/>
          <a:ext cx="2084832" cy="16678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900" kern="1200" dirty="0" smtClean="0"/>
            <a:t>Közfeladatellátás egységes rendszere</a:t>
          </a:r>
          <a:endParaRPr lang="hu-HU" sz="1900" kern="1200" dirty="0"/>
        </a:p>
      </dsp:txBody>
      <dsp:txXfrm>
        <a:off x="50215" y="2400215"/>
        <a:ext cx="1987132" cy="1570165"/>
      </dsp:txXfrm>
    </dsp:sp>
    <dsp:sp modelId="{7FBC3833-6AC4-4BE2-965C-9F7999613D8F}">
      <dsp:nvSpPr>
        <dsp:cNvPr id="0" name=""/>
        <dsp:cNvSpPr/>
      </dsp:nvSpPr>
      <dsp:spPr>
        <a:xfrm rot="14700000">
          <a:off x="2188905" y="1717116"/>
          <a:ext cx="1917859" cy="62544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DA2B8E-45C0-4848-AC70-4B9BB4080146}">
      <dsp:nvSpPr>
        <dsp:cNvPr id="0" name=""/>
        <dsp:cNvSpPr/>
      </dsp:nvSpPr>
      <dsp:spPr>
        <a:xfrm>
          <a:off x="1700157" y="326823"/>
          <a:ext cx="2084832" cy="16678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900" kern="1200" dirty="0" smtClean="0"/>
            <a:t>Állami bevételek beszedésének és felhasználásának tevékenysége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900" kern="1200" dirty="0" smtClean="0"/>
            <a:t>(költségvetés)</a:t>
          </a:r>
          <a:endParaRPr lang="hu-HU" sz="1900" kern="1200" dirty="0"/>
        </a:p>
      </dsp:txBody>
      <dsp:txXfrm>
        <a:off x="1749007" y="375673"/>
        <a:ext cx="1987132" cy="1570165"/>
      </dsp:txXfrm>
    </dsp:sp>
    <dsp:sp modelId="{30C396A0-3C0F-4058-871E-1D298538F02F}">
      <dsp:nvSpPr>
        <dsp:cNvPr id="0" name=""/>
        <dsp:cNvSpPr/>
      </dsp:nvSpPr>
      <dsp:spPr>
        <a:xfrm rot="17700000">
          <a:off x="4021235" y="1717116"/>
          <a:ext cx="1917859" cy="62544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F2D361-8B8B-44CC-90E0-DEBB6B9B61F4}">
      <dsp:nvSpPr>
        <dsp:cNvPr id="0" name=""/>
        <dsp:cNvSpPr/>
      </dsp:nvSpPr>
      <dsp:spPr>
        <a:xfrm>
          <a:off x="4343010" y="326823"/>
          <a:ext cx="2084832" cy="16678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900" kern="1200" dirty="0" smtClean="0"/>
            <a:t>Állam gazdálkodási rendszerének egésze</a:t>
          </a:r>
          <a:endParaRPr lang="hu-HU" sz="1900" kern="1200" dirty="0"/>
        </a:p>
      </dsp:txBody>
      <dsp:txXfrm>
        <a:off x="4391860" y="375673"/>
        <a:ext cx="1987132" cy="1570165"/>
      </dsp:txXfrm>
    </dsp:sp>
    <dsp:sp modelId="{BBCBC2F6-94B7-4486-8DD5-74DFE3A80DC3}">
      <dsp:nvSpPr>
        <dsp:cNvPr id="0" name=""/>
        <dsp:cNvSpPr/>
      </dsp:nvSpPr>
      <dsp:spPr>
        <a:xfrm rot="20700000">
          <a:off x="5199034" y="3120762"/>
          <a:ext cx="1917859" cy="62544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FF8521-9AC9-4F00-93E0-9D9F7842799D}">
      <dsp:nvSpPr>
        <dsp:cNvPr id="0" name=""/>
        <dsp:cNvSpPr/>
      </dsp:nvSpPr>
      <dsp:spPr>
        <a:xfrm>
          <a:off x="6041802" y="2351365"/>
          <a:ext cx="2084832" cy="16678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900" kern="1200" dirty="0" smtClean="0"/>
            <a:t>Jogi keretrendszer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900" kern="1200" dirty="0"/>
        </a:p>
      </dsp:txBody>
      <dsp:txXfrm>
        <a:off x="6090652" y="2400215"/>
        <a:ext cx="1987132" cy="15701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8FBF0C-D533-4B6B-A89E-A0073FE1D4D3}">
      <dsp:nvSpPr>
        <dsp:cNvPr id="0" name=""/>
        <dsp:cNvSpPr/>
      </dsp:nvSpPr>
      <dsp:spPr>
        <a:xfrm>
          <a:off x="8145" y="245565"/>
          <a:ext cx="2117453" cy="529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Állami funkció-állami gazdálkodás</a:t>
          </a:r>
          <a:endParaRPr lang="hu-HU" sz="1600" kern="1200" dirty="0"/>
        </a:p>
      </dsp:txBody>
      <dsp:txXfrm>
        <a:off x="23650" y="261070"/>
        <a:ext cx="2086443" cy="498353"/>
      </dsp:txXfrm>
    </dsp:sp>
    <dsp:sp modelId="{BE33EB67-F3C5-4854-82A1-47BF2F85B1E3}">
      <dsp:nvSpPr>
        <dsp:cNvPr id="0" name=""/>
        <dsp:cNvSpPr/>
      </dsp:nvSpPr>
      <dsp:spPr>
        <a:xfrm rot="5400000">
          <a:off x="1020552" y="821248"/>
          <a:ext cx="92638" cy="9263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C46E66-F5D8-4DB4-8A53-D3AE8B8E6D06}">
      <dsp:nvSpPr>
        <dsp:cNvPr id="0" name=""/>
        <dsp:cNvSpPr/>
      </dsp:nvSpPr>
      <dsp:spPr>
        <a:xfrm>
          <a:off x="8145" y="960206"/>
          <a:ext cx="2117453" cy="52936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Közfeladat-ellátás</a:t>
          </a:r>
          <a:endParaRPr lang="hu-HU" sz="1600" kern="1200" dirty="0"/>
        </a:p>
      </dsp:txBody>
      <dsp:txXfrm>
        <a:off x="23650" y="975711"/>
        <a:ext cx="2086443" cy="498353"/>
      </dsp:txXfrm>
    </dsp:sp>
    <dsp:sp modelId="{3B041CDE-88FD-44B9-A265-F225372F17DD}">
      <dsp:nvSpPr>
        <dsp:cNvPr id="0" name=""/>
        <dsp:cNvSpPr/>
      </dsp:nvSpPr>
      <dsp:spPr>
        <a:xfrm rot="5400000">
          <a:off x="1020552" y="1535889"/>
          <a:ext cx="92638" cy="9263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AE2CE8-1187-4EA7-80BE-9772D88F7F9A}">
      <dsp:nvSpPr>
        <dsp:cNvPr id="0" name=""/>
        <dsp:cNvSpPr/>
      </dsp:nvSpPr>
      <dsp:spPr>
        <a:xfrm>
          <a:off x="8145" y="1674846"/>
          <a:ext cx="2117453" cy="52936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Közvagyon kezelése</a:t>
          </a:r>
          <a:endParaRPr lang="hu-HU" sz="1600" kern="1200" dirty="0"/>
        </a:p>
      </dsp:txBody>
      <dsp:txXfrm>
        <a:off x="23650" y="1690351"/>
        <a:ext cx="2086443" cy="498353"/>
      </dsp:txXfrm>
    </dsp:sp>
    <dsp:sp modelId="{AB605FBE-B52A-4757-BB09-804BAC1F7459}">
      <dsp:nvSpPr>
        <dsp:cNvPr id="0" name=""/>
        <dsp:cNvSpPr/>
      </dsp:nvSpPr>
      <dsp:spPr>
        <a:xfrm rot="5400000">
          <a:off x="1020552" y="2250529"/>
          <a:ext cx="92638" cy="9263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1D76C8-62A0-42E3-92F4-9B218BD31120}">
      <dsp:nvSpPr>
        <dsp:cNvPr id="0" name=""/>
        <dsp:cNvSpPr/>
      </dsp:nvSpPr>
      <dsp:spPr>
        <a:xfrm>
          <a:off x="8145" y="2389487"/>
          <a:ext cx="2117453" cy="52936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Közpénz-kezelés</a:t>
          </a:r>
          <a:endParaRPr lang="hu-HU" sz="1600" kern="1200" dirty="0"/>
        </a:p>
      </dsp:txBody>
      <dsp:txXfrm>
        <a:off x="23650" y="2404992"/>
        <a:ext cx="2086443" cy="498353"/>
      </dsp:txXfrm>
    </dsp:sp>
    <dsp:sp modelId="{FB9389DA-6218-458F-9706-51EA4FC8708A}">
      <dsp:nvSpPr>
        <dsp:cNvPr id="0" name=""/>
        <dsp:cNvSpPr/>
      </dsp:nvSpPr>
      <dsp:spPr>
        <a:xfrm rot="5400000">
          <a:off x="1020552" y="2965170"/>
          <a:ext cx="92638" cy="9263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943929-144E-49B9-BC93-A6ADD37BD292}">
      <dsp:nvSpPr>
        <dsp:cNvPr id="0" name=""/>
        <dsp:cNvSpPr/>
      </dsp:nvSpPr>
      <dsp:spPr>
        <a:xfrm>
          <a:off x="8145" y="3104128"/>
          <a:ext cx="2117453" cy="52936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err="1" smtClean="0"/>
            <a:t>Mindezek</a:t>
          </a:r>
          <a:r>
            <a:rPr lang="hu-HU" sz="1600" kern="1200" dirty="0" smtClean="0"/>
            <a:t> jogi szabályozása</a:t>
          </a:r>
          <a:endParaRPr lang="hu-HU" sz="1600" kern="1200" dirty="0"/>
        </a:p>
      </dsp:txBody>
      <dsp:txXfrm>
        <a:off x="23650" y="3119633"/>
        <a:ext cx="2086443" cy="498353"/>
      </dsp:txXfrm>
    </dsp:sp>
    <dsp:sp modelId="{674FE06B-A76D-49E6-BBD1-DDB2391AEA22}">
      <dsp:nvSpPr>
        <dsp:cNvPr id="0" name=""/>
        <dsp:cNvSpPr/>
      </dsp:nvSpPr>
      <dsp:spPr>
        <a:xfrm>
          <a:off x="2422042" y="245565"/>
          <a:ext cx="2117453" cy="529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Közfeladat típusa</a:t>
          </a:r>
          <a:endParaRPr lang="hu-HU" sz="1600" kern="1200" dirty="0"/>
        </a:p>
      </dsp:txBody>
      <dsp:txXfrm>
        <a:off x="2437547" y="261070"/>
        <a:ext cx="2086443" cy="498353"/>
      </dsp:txXfrm>
    </dsp:sp>
    <dsp:sp modelId="{C8AD035A-AD98-4987-AE49-DEA30B9B2972}">
      <dsp:nvSpPr>
        <dsp:cNvPr id="0" name=""/>
        <dsp:cNvSpPr/>
      </dsp:nvSpPr>
      <dsp:spPr>
        <a:xfrm rot="5400000">
          <a:off x="3434449" y="821248"/>
          <a:ext cx="92638" cy="9263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3123D2-AFB3-4442-8989-4E1FA2586156}">
      <dsp:nvSpPr>
        <dsp:cNvPr id="0" name=""/>
        <dsp:cNvSpPr/>
      </dsp:nvSpPr>
      <dsp:spPr>
        <a:xfrm>
          <a:off x="2422042" y="960206"/>
          <a:ext cx="2117453" cy="52936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állami</a:t>
          </a:r>
          <a:endParaRPr lang="hu-HU" sz="1600" kern="1200" dirty="0"/>
        </a:p>
      </dsp:txBody>
      <dsp:txXfrm>
        <a:off x="2437547" y="975711"/>
        <a:ext cx="2086443" cy="498353"/>
      </dsp:txXfrm>
    </dsp:sp>
    <dsp:sp modelId="{50BB4813-A825-4121-A79E-AF2E7731C68D}">
      <dsp:nvSpPr>
        <dsp:cNvPr id="0" name=""/>
        <dsp:cNvSpPr/>
      </dsp:nvSpPr>
      <dsp:spPr>
        <a:xfrm rot="5400000">
          <a:off x="3434449" y="1535889"/>
          <a:ext cx="92638" cy="9263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850739-BDEB-4714-9BCC-0F22F3B75816}">
      <dsp:nvSpPr>
        <dsp:cNvPr id="0" name=""/>
        <dsp:cNvSpPr/>
      </dsp:nvSpPr>
      <dsp:spPr>
        <a:xfrm>
          <a:off x="2422042" y="1674846"/>
          <a:ext cx="2117453" cy="52936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önkormányzati</a:t>
          </a:r>
          <a:endParaRPr lang="hu-HU" sz="1600" kern="1200" dirty="0"/>
        </a:p>
      </dsp:txBody>
      <dsp:txXfrm>
        <a:off x="2437547" y="1690351"/>
        <a:ext cx="2086443" cy="498353"/>
      </dsp:txXfrm>
    </dsp:sp>
    <dsp:sp modelId="{7A3DFB12-9946-450D-ADC6-B2D34EE1EB6E}">
      <dsp:nvSpPr>
        <dsp:cNvPr id="0" name=""/>
        <dsp:cNvSpPr/>
      </dsp:nvSpPr>
      <dsp:spPr>
        <a:xfrm>
          <a:off x="4835939" y="245565"/>
          <a:ext cx="2117453" cy="529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Ellátása:</a:t>
          </a:r>
          <a:endParaRPr lang="hu-HU" sz="1600" kern="1200" dirty="0"/>
        </a:p>
      </dsp:txBody>
      <dsp:txXfrm>
        <a:off x="4851444" y="261070"/>
        <a:ext cx="2086443" cy="498353"/>
      </dsp:txXfrm>
    </dsp:sp>
    <dsp:sp modelId="{38D3DDD9-6BC3-46DC-94AB-4BCBC4C38F48}">
      <dsp:nvSpPr>
        <dsp:cNvPr id="0" name=""/>
        <dsp:cNvSpPr/>
      </dsp:nvSpPr>
      <dsp:spPr>
        <a:xfrm rot="5400000">
          <a:off x="5848346" y="821248"/>
          <a:ext cx="92638" cy="9263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0D1A13-73A1-4E6C-9DC9-2B60A5A59A6D}">
      <dsp:nvSpPr>
        <dsp:cNvPr id="0" name=""/>
        <dsp:cNvSpPr/>
      </dsp:nvSpPr>
      <dsp:spPr>
        <a:xfrm>
          <a:off x="4835939" y="960206"/>
          <a:ext cx="2117453" cy="52936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Költségvetési szervek: alapítása, működtetése</a:t>
          </a:r>
          <a:endParaRPr lang="hu-HU" sz="1600" kern="1200" dirty="0"/>
        </a:p>
      </dsp:txBody>
      <dsp:txXfrm>
        <a:off x="4851444" y="975711"/>
        <a:ext cx="2086443" cy="498353"/>
      </dsp:txXfrm>
    </dsp:sp>
    <dsp:sp modelId="{2B0C028D-7C50-4491-92CE-17D1B3A58F1B}">
      <dsp:nvSpPr>
        <dsp:cNvPr id="0" name=""/>
        <dsp:cNvSpPr/>
      </dsp:nvSpPr>
      <dsp:spPr>
        <a:xfrm rot="5400000">
          <a:off x="5848346" y="1535889"/>
          <a:ext cx="92638" cy="9263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9BFBD6-476F-4B18-ADE9-CF66B155C205}">
      <dsp:nvSpPr>
        <dsp:cNvPr id="0" name=""/>
        <dsp:cNvSpPr/>
      </dsp:nvSpPr>
      <dsp:spPr>
        <a:xfrm>
          <a:off x="4835939" y="1674846"/>
          <a:ext cx="2117453" cy="52936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Pénzügyi fedezet biztosítása</a:t>
          </a:r>
          <a:endParaRPr lang="hu-HU" sz="1600" kern="1200" dirty="0"/>
        </a:p>
      </dsp:txBody>
      <dsp:txXfrm>
        <a:off x="4851444" y="1690351"/>
        <a:ext cx="2086443" cy="498353"/>
      </dsp:txXfrm>
    </dsp:sp>
    <dsp:sp modelId="{5D3212B9-30E4-4C54-912B-DF03F55C89D9}">
      <dsp:nvSpPr>
        <dsp:cNvPr id="0" name=""/>
        <dsp:cNvSpPr/>
      </dsp:nvSpPr>
      <dsp:spPr>
        <a:xfrm>
          <a:off x="7249836" y="245565"/>
          <a:ext cx="4646116" cy="529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Ellátás megszervezése: államháztartás rendszerében történnek, amely egységes keret a: </a:t>
          </a:r>
          <a:endParaRPr lang="hu-HU" sz="1600" kern="1200" dirty="0"/>
        </a:p>
      </dsp:txBody>
      <dsp:txXfrm>
        <a:off x="7265341" y="261070"/>
        <a:ext cx="4615106" cy="498353"/>
      </dsp:txXfrm>
    </dsp:sp>
    <dsp:sp modelId="{0BADE0E8-7FE2-414A-BA72-40744337CF99}">
      <dsp:nvSpPr>
        <dsp:cNvPr id="0" name=""/>
        <dsp:cNvSpPr/>
      </dsp:nvSpPr>
      <dsp:spPr>
        <a:xfrm rot="5400000">
          <a:off x="9526575" y="821248"/>
          <a:ext cx="92638" cy="9263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FC4019-5983-433A-8BA6-8F65627D03CF}">
      <dsp:nvSpPr>
        <dsp:cNvPr id="0" name=""/>
        <dsp:cNvSpPr/>
      </dsp:nvSpPr>
      <dsp:spPr>
        <a:xfrm>
          <a:off x="8514167" y="960206"/>
          <a:ext cx="2117453" cy="52936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Szervezethez</a:t>
          </a:r>
          <a:endParaRPr lang="hu-HU" sz="1600" kern="1200" dirty="0"/>
        </a:p>
      </dsp:txBody>
      <dsp:txXfrm>
        <a:off x="8529672" y="975711"/>
        <a:ext cx="2086443" cy="498353"/>
      </dsp:txXfrm>
    </dsp:sp>
    <dsp:sp modelId="{05FBB577-3D19-4011-B237-8FCBD997C27F}">
      <dsp:nvSpPr>
        <dsp:cNvPr id="0" name=""/>
        <dsp:cNvSpPr/>
      </dsp:nvSpPr>
      <dsp:spPr>
        <a:xfrm rot="5400000">
          <a:off x="9526575" y="1535889"/>
          <a:ext cx="92638" cy="9263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08BFB4-49AF-4F45-A555-A033672CF586}">
      <dsp:nvSpPr>
        <dsp:cNvPr id="0" name=""/>
        <dsp:cNvSpPr/>
      </dsp:nvSpPr>
      <dsp:spPr>
        <a:xfrm>
          <a:off x="8514167" y="1674846"/>
          <a:ext cx="2117453" cy="52936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Finanszírozáshoz</a:t>
          </a:r>
          <a:endParaRPr lang="hu-HU" sz="1600" kern="1200" dirty="0"/>
        </a:p>
      </dsp:txBody>
      <dsp:txXfrm>
        <a:off x="8529672" y="1690351"/>
        <a:ext cx="2086443" cy="498353"/>
      </dsp:txXfrm>
    </dsp:sp>
    <dsp:sp modelId="{5265B39C-243E-483E-A858-0D986B617FEA}">
      <dsp:nvSpPr>
        <dsp:cNvPr id="0" name=""/>
        <dsp:cNvSpPr/>
      </dsp:nvSpPr>
      <dsp:spPr>
        <a:xfrm rot="5400000">
          <a:off x="9526575" y="2250529"/>
          <a:ext cx="92638" cy="9263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1F461D-9879-475F-B58D-2294DF9B4729}">
      <dsp:nvSpPr>
        <dsp:cNvPr id="0" name=""/>
        <dsp:cNvSpPr/>
      </dsp:nvSpPr>
      <dsp:spPr>
        <a:xfrm>
          <a:off x="8514167" y="2389487"/>
          <a:ext cx="2117453" cy="52936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Tervezéshez</a:t>
          </a:r>
          <a:endParaRPr lang="hu-HU" sz="1600" kern="1200" dirty="0"/>
        </a:p>
      </dsp:txBody>
      <dsp:txXfrm>
        <a:off x="8529672" y="2404992"/>
        <a:ext cx="2086443" cy="498353"/>
      </dsp:txXfrm>
    </dsp:sp>
    <dsp:sp modelId="{A1CB82A6-65A5-42DA-AE02-0ECE8AF835BA}">
      <dsp:nvSpPr>
        <dsp:cNvPr id="0" name=""/>
        <dsp:cNvSpPr/>
      </dsp:nvSpPr>
      <dsp:spPr>
        <a:xfrm rot="5400000">
          <a:off x="9526575" y="2965170"/>
          <a:ext cx="92638" cy="9263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8E8866-10BB-4084-8EDD-834FB3700B52}">
      <dsp:nvSpPr>
        <dsp:cNvPr id="0" name=""/>
        <dsp:cNvSpPr/>
      </dsp:nvSpPr>
      <dsp:spPr>
        <a:xfrm>
          <a:off x="8514167" y="3104128"/>
          <a:ext cx="2117453" cy="52936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Gazdálkodáshoz</a:t>
          </a:r>
          <a:endParaRPr lang="hu-HU" sz="1600" kern="1200" dirty="0"/>
        </a:p>
      </dsp:txBody>
      <dsp:txXfrm>
        <a:off x="8529672" y="3119633"/>
        <a:ext cx="2086443" cy="498353"/>
      </dsp:txXfrm>
    </dsp:sp>
    <dsp:sp modelId="{310739DE-6C52-433C-894A-7837950131B0}">
      <dsp:nvSpPr>
        <dsp:cNvPr id="0" name=""/>
        <dsp:cNvSpPr/>
      </dsp:nvSpPr>
      <dsp:spPr>
        <a:xfrm rot="5400000">
          <a:off x="9526575" y="3679810"/>
          <a:ext cx="92638" cy="9263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39DAA5-69AC-438F-AC3A-01967729434F}">
      <dsp:nvSpPr>
        <dsp:cNvPr id="0" name=""/>
        <dsp:cNvSpPr/>
      </dsp:nvSpPr>
      <dsp:spPr>
        <a:xfrm>
          <a:off x="8514167" y="3818768"/>
          <a:ext cx="2117453" cy="52936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Ellenőrzéshez</a:t>
          </a:r>
          <a:endParaRPr lang="hu-HU" sz="1600" kern="1200" dirty="0"/>
        </a:p>
      </dsp:txBody>
      <dsp:txXfrm>
        <a:off x="8529672" y="3834273"/>
        <a:ext cx="2086443" cy="498353"/>
      </dsp:txXfrm>
    </dsp:sp>
    <dsp:sp modelId="{CE183BAA-25C2-434C-8A81-4272D4469377}">
      <dsp:nvSpPr>
        <dsp:cNvPr id="0" name=""/>
        <dsp:cNvSpPr/>
      </dsp:nvSpPr>
      <dsp:spPr>
        <a:xfrm rot="5400000">
          <a:off x="9526575" y="4394451"/>
          <a:ext cx="92638" cy="9263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C93C77-DCDF-4450-82DD-8EE51CD101F1}">
      <dsp:nvSpPr>
        <dsp:cNvPr id="0" name=""/>
        <dsp:cNvSpPr/>
      </dsp:nvSpPr>
      <dsp:spPr>
        <a:xfrm>
          <a:off x="8514167" y="4533409"/>
          <a:ext cx="2117453" cy="52936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Adatszolgáltatáshoz</a:t>
          </a:r>
        </a:p>
      </dsp:txBody>
      <dsp:txXfrm>
        <a:off x="8529672" y="4548914"/>
        <a:ext cx="2086443" cy="498353"/>
      </dsp:txXfrm>
    </dsp:sp>
    <dsp:sp modelId="{54F87503-A24A-436E-8C98-FC7DC1A77F28}">
      <dsp:nvSpPr>
        <dsp:cNvPr id="0" name=""/>
        <dsp:cNvSpPr/>
      </dsp:nvSpPr>
      <dsp:spPr>
        <a:xfrm rot="5400000">
          <a:off x="9526575" y="5109091"/>
          <a:ext cx="92638" cy="9263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B48934-C60F-43F3-96F7-366191499FFC}">
      <dsp:nvSpPr>
        <dsp:cNvPr id="0" name=""/>
        <dsp:cNvSpPr/>
      </dsp:nvSpPr>
      <dsp:spPr>
        <a:xfrm>
          <a:off x="8514167" y="5248049"/>
          <a:ext cx="2117453" cy="52936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Beszámoláshoz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600" kern="1200" dirty="0" smtClean="0"/>
        </a:p>
      </dsp:txBody>
      <dsp:txXfrm>
        <a:off x="8529672" y="5263554"/>
        <a:ext cx="2086443" cy="4983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025FF3-235F-4B83-889C-F504EE5FB1F3}">
      <dsp:nvSpPr>
        <dsp:cNvPr id="0" name=""/>
        <dsp:cNvSpPr/>
      </dsp:nvSpPr>
      <dsp:spPr>
        <a:xfrm>
          <a:off x="0" y="1441700"/>
          <a:ext cx="2994821" cy="1071884"/>
        </a:xfrm>
        <a:prstGeom prst="roundRect">
          <a:avLst>
            <a:gd name="adj" fmla="val 10000"/>
          </a:avLst>
        </a:prstGeom>
        <a:solidFill>
          <a:schemeClr val="accent4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kern="1200" dirty="0" smtClean="0"/>
            <a:t>Államháztartás alrendszerei</a:t>
          </a:r>
          <a:endParaRPr lang="hu-HU" sz="1200" kern="1200" dirty="0"/>
        </a:p>
      </dsp:txBody>
      <dsp:txXfrm>
        <a:off x="31394" y="1473094"/>
        <a:ext cx="2932033" cy="1009096"/>
      </dsp:txXfrm>
    </dsp:sp>
    <dsp:sp modelId="{9E795E2A-3261-49E6-A0A9-F848E3E7F4E1}">
      <dsp:nvSpPr>
        <dsp:cNvPr id="0" name=""/>
        <dsp:cNvSpPr/>
      </dsp:nvSpPr>
      <dsp:spPr>
        <a:xfrm rot="19987753">
          <a:off x="2865618" y="1429599"/>
          <a:ext cx="2393267" cy="14378"/>
        </a:xfrm>
        <a:custGeom>
          <a:avLst/>
          <a:gdLst/>
          <a:ahLst/>
          <a:cxnLst/>
          <a:rect l="0" t="0" r="0" b="0"/>
          <a:pathLst>
            <a:path>
              <a:moveTo>
                <a:pt x="0" y="7189"/>
              </a:moveTo>
              <a:lnTo>
                <a:pt x="2393267" y="7189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900" kern="1200"/>
        </a:p>
      </dsp:txBody>
      <dsp:txXfrm>
        <a:off x="4002420" y="1376956"/>
        <a:ext cx="119663" cy="119663"/>
      </dsp:txXfrm>
    </dsp:sp>
    <dsp:sp modelId="{53A90595-7A77-4A97-8CB1-45662F645036}">
      <dsp:nvSpPr>
        <dsp:cNvPr id="0" name=""/>
        <dsp:cNvSpPr/>
      </dsp:nvSpPr>
      <dsp:spPr>
        <a:xfrm>
          <a:off x="5129683" y="625291"/>
          <a:ext cx="1082569" cy="541284"/>
        </a:xfrm>
        <a:prstGeom prst="roundRect">
          <a:avLst>
            <a:gd name="adj" fmla="val 10000"/>
          </a:avLst>
        </a:prstGeom>
        <a:solidFill>
          <a:schemeClr val="accent4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Központi</a:t>
          </a:r>
          <a:endParaRPr lang="hu-HU" sz="1800" kern="1200" dirty="0"/>
        </a:p>
      </dsp:txBody>
      <dsp:txXfrm>
        <a:off x="5145537" y="641145"/>
        <a:ext cx="1050861" cy="509576"/>
      </dsp:txXfrm>
    </dsp:sp>
    <dsp:sp modelId="{3FD60292-E291-488D-BAB6-A2B14D92BB6F}">
      <dsp:nvSpPr>
        <dsp:cNvPr id="0" name=""/>
        <dsp:cNvSpPr/>
      </dsp:nvSpPr>
      <dsp:spPr>
        <a:xfrm rot="20271210">
          <a:off x="6151066" y="576099"/>
          <a:ext cx="1658703" cy="14378"/>
        </a:xfrm>
        <a:custGeom>
          <a:avLst/>
          <a:gdLst/>
          <a:ahLst/>
          <a:cxnLst/>
          <a:rect l="0" t="0" r="0" b="0"/>
          <a:pathLst>
            <a:path>
              <a:moveTo>
                <a:pt x="0" y="7189"/>
              </a:moveTo>
              <a:lnTo>
                <a:pt x="1658703" y="7189"/>
              </a:lnTo>
            </a:path>
          </a:pathLst>
        </a:custGeom>
        <a:noFill/>
        <a:ln w="2540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600" kern="1200"/>
        </a:p>
      </dsp:txBody>
      <dsp:txXfrm>
        <a:off x="6938950" y="541820"/>
        <a:ext cx="82935" cy="82935"/>
      </dsp:txXfrm>
    </dsp:sp>
    <dsp:sp modelId="{FF19626C-0727-45AB-9755-68DCB97DD77E}">
      <dsp:nvSpPr>
        <dsp:cNvPr id="0" name=""/>
        <dsp:cNvSpPr/>
      </dsp:nvSpPr>
      <dsp:spPr>
        <a:xfrm>
          <a:off x="7748582" y="0"/>
          <a:ext cx="3676894" cy="541284"/>
        </a:xfrm>
        <a:prstGeom prst="roundRect">
          <a:avLst>
            <a:gd name="adj" fmla="val 10000"/>
          </a:avLst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kern="1200" dirty="0" smtClean="0"/>
            <a:t>állam,</a:t>
          </a:r>
          <a:endParaRPr lang="hu-HU" sz="1400" kern="1200" dirty="0"/>
        </a:p>
      </dsp:txBody>
      <dsp:txXfrm>
        <a:off x="7764436" y="15854"/>
        <a:ext cx="3645186" cy="509576"/>
      </dsp:txXfrm>
    </dsp:sp>
    <dsp:sp modelId="{736565F7-56EB-4329-B25F-B0CB0E6DAD51}">
      <dsp:nvSpPr>
        <dsp:cNvPr id="0" name=""/>
        <dsp:cNvSpPr/>
      </dsp:nvSpPr>
      <dsp:spPr>
        <a:xfrm rot="21409298">
          <a:off x="6211019" y="844291"/>
          <a:ext cx="1603511" cy="14378"/>
        </a:xfrm>
        <a:custGeom>
          <a:avLst/>
          <a:gdLst/>
          <a:ahLst/>
          <a:cxnLst/>
          <a:rect l="0" t="0" r="0" b="0"/>
          <a:pathLst>
            <a:path>
              <a:moveTo>
                <a:pt x="0" y="7189"/>
              </a:moveTo>
              <a:lnTo>
                <a:pt x="1603511" y="7189"/>
              </a:lnTo>
            </a:path>
          </a:pathLst>
        </a:custGeom>
        <a:noFill/>
        <a:ln w="2540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600" kern="1200"/>
        </a:p>
      </dsp:txBody>
      <dsp:txXfrm>
        <a:off x="6972687" y="811392"/>
        <a:ext cx="80175" cy="80175"/>
      </dsp:txXfrm>
    </dsp:sp>
    <dsp:sp modelId="{6341C8C7-2CBE-4372-A797-006C4A411236}">
      <dsp:nvSpPr>
        <dsp:cNvPr id="0" name=""/>
        <dsp:cNvSpPr/>
      </dsp:nvSpPr>
      <dsp:spPr>
        <a:xfrm>
          <a:off x="7813298" y="536385"/>
          <a:ext cx="3676894" cy="541284"/>
        </a:xfrm>
        <a:prstGeom prst="roundRect">
          <a:avLst>
            <a:gd name="adj" fmla="val 10000"/>
          </a:avLst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kern="1200" dirty="0" smtClean="0"/>
            <a:t>a központi költségvetési szerv</a:t>
          </a:r>
          <a:endParaRPr lang="hu-HU" sz="1400" kern="1200" dirty="0"/>
        </a:p>
      </dsp:txBody>
      <dsp:txXfrm>
        <a:off x="7829152" y="552239"/>
        <a:ext cx="3645186" cy="509576"/>
      </dsp:txXfrm>
    </dsp:sp>
    <dsp:sp modelId="{3D5C45FA-CB30-4267-9B05-694772F95023}">
      <dsp:nvSpPr>
        <dsp:cNvPr id="0" name=""/>
        <dsp:cNvSpPr/>
      </dsp:nvSpPr>
      <dsp:spPr>
        <a:xfrm rot="1232626">
          <a:off x="6159065" y="1182237"/>
          <a:ext cx="1672692" cy="14378"/>
        </a:xfrm>
        <a:custGeom>
          <a:avLst/>
          <a:gdLst/>
          <a:ahLst/>
          <a:cxnLst/>
          <a:rect l="0" t="0" r="0" b="0"/>
          <a:pathLst>
            <a:path>
              <a:moveTo>
                <a:pt x="0" y="7189"/>
              </a:moveTo>
              <a:lnTo>
                <a:pt x="1672692" y="7189"/>
              </a:lnTo>
            </a:path>
          </a:pathLst>
        </a:custGeom>
        <a:noFill/>
        <a:ln w="2540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600" kern="1200"/>
        </a:p>
      </dsp:txBody>
      <dsp:txXfrm>
        <a:off x="6953593" y="1147609"/>
        <a:ext cx="83634" cy="83634"/>
      </dsp:txXfrm>
    </dsp:sp>
    <dsp:sp modelId="{C752F0C6-AD59-41CA-A384-D383A5AD1C2E}">
      <dsp:nvSpPr>
        <dsp:cNvPr id="0" name=""/>
        <dsp:cNvSpPr/>
      </dsp:nvSpPr>
      <dsp:spPr>
        <a:xfrm>
          <a:off x="7778569" y="1212276"/>
          <a:ext cx="3676894" cy="541284"/>
        </a:xfrm>
        <a:prstGeom prst="roundRect">
          <a:avLst>
            <a:gd name="adj" fmla="val 10000"/>
          </a:avLst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kern="1200" dirty="0" smtClean="0"/>
            <a:t>a törvény által az államháztartás központi alrendszerébe sorolt köztestület</a:t>
          </a:r>
          <a:endParaRPr lang="hu-HU" sz="1400" kern="1200" dirty="0"/>
        </a:p>
      </dsp:txBody>
      <dsp:txXfrm>
        <a:off x="7794423" y="1228130"/>
        <a:ext cx="3645186" cy="509576"/>
      </dsp:txXfrm>
    </dsp:sp>
    <dsp:sp modelId="{832DBAC5-BE86-402B-BE98-5B3A55E17C60}">
      <dsp:nvSpPr>
        <dsp:cNvPr id="0" name=""/>
        <dsp:cNvSpPr/>
      </dsp:nvSpPr>
      <dsp:spPr>
        <a:xfrm rot="2270304">
          <a:off x="6008265" y="1483892"/>
          <a:ext cx="1940374" cy="14378"/>
        </a:xfrm>
        <a:custGeom>
          <a:avLst/>
          <a:gdLst/>
          <a:ahLst/>
          <a:cxnLst/>
          <a:rect l="0" t="0" r="0" b="0"/>
          <a:pathLst>
            <a:path>
              <a:moveTo>
                <a:pt x="0" y="7189"/>
              </a:moveTo>
              <a:lnTo>
                <a:pt x="1940374" y="7189"/>
              </a:lnTo>
            </a:path>
          </a:pathLst>
        </a:custGeom>
        <a:noFill/>
        <a:ln w="2540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700" kern="1200"/>
        </a:p>
      </dsp:txBody>
      <dsp:txXfrm>
        <a:off x="6929943" y="1442572"/>
        <a:ext cx="97018" cy="97018"/>
      </dsp:txXfrm>
    </dsp:sp>
    <dsp:sp modelId="{52272AF2-8089-4496-8E51-4C08D41401EC}">
      <dsp:nvSpPr>
        <dsp:cNvPr id="0" name=""/>
        <dsp:cNvSpPr/>
      </dsp:nvSpPr>
      <dsp:spPr>
        <a:xfrm>
          <a:off x="7744652" y="1815587"/>
          <a:ext cx="3676894" cy="541284"/>
        </a:xfrm>
        <a:prstGeom prst="roundRect">
          <a:avLst>
            <a:gd name="adj" fmla="val 10000"/>
          </a:avLst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kern="1200" dirty="0" smtClean="0"/>
            <a:t>köztestület által irányított köztestületi költségvetési szerv</a:t>
          </a:r>
          <a:endParaRPr lang="hu-HU" sz="1400" kern="1200" dirty="0"/>
        </a:p>
      </dsp:txBody>
      <dsp:txXfrm>
        <a:off x="7760506" y="1831441"/>
        <a:ext cx="3645186" cy="509576"/>
      </dsp:txXfrm>
    </dsp:sp>
    <dsp:sp modelId="{6621FDBA-4BA6-42C7-9D1A-461DE26536B2}">
      <dsp:nvSpPr>
        <dsp:cNvPr id="0" name=""/>
        <dsp:cNvSpPr/>
      </dsp:nvSpPr>
      <dsp:spPr>
        <a:xfrm rot="2681120">
          <a:off x="2609567" y="2907810"/>
          <a:ext cx="2665926" cy="14378"/>
        </a:xfrm>
        <a:custGeom>
          <a:avLst/>
          <a:gdLst/>
          <a:ahLst/>
          <a:cxnLst/>
          <a:rect l="0" t="0" r="0" b="0"/>
          <a:pathLst>
            <a:path>
              <a:moveTo>
                <a:pt x="0" y="7189"/>
              </a:moveTo>
              <a:lnTo>
                <a:pt x="2665926" y="7189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000" kern="1200"/>
        </a:p>
      </dsp:txBody>
      <dsp:txXfrm>
        <a:off x="3875882" y="2848351"/>
        <a:ext cx="133296" cy="133296"/>
      </dsp:txXfrm>
    </dsp:sp>
    <dsp:sp modelId="{6A395758-58F9-4522-A566-3B168FC0BBF2}">
      <dsp:nvSpPr>
        <dsp:cNvPr id="0" name=""/>
        <dsp:cNvSpPr/>
      </dsp:nvSpPr>
      <dsp:spPr>
        <a:xfrm>
          <a:off x="4890240" y="3581713"/>
          <a:ext cx="1390907" cy="541284"/>
        </a:xfrm>
        <a:prstGeom prst="roundRect">
          <a:avLst>
            <a:gd name="adj" fmla="val 10000"/>
          </a:avLst>
        </a:prstGeom>
        <a:solidFill>
          <a:schemeClr val="accent4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kern="1200" dirty="0" smtClean="0"/>
            <a:t>Önkormányzati</a:t>
          </a:r>
          <a:endParaRPr lang="hu-HU" sz="1400" kern="1200" dirty="0"/>
        </a:p>
      </dsp:txBody>
      <dsp:txXfrm>
        <a:off x="4906094" y="3597567"/>
        <a:ext cx="1359199" cy="509576"/>
      </dsp:txXfrm>
    </dsp:sp>
    <dsp:sp modelId="{8392A7E9-713F-459B-8CE1-72DC07C851E9}">
      <dsp:nvSpPr>
        <dsp:cNvPr id="0" name=""/>
        <dsp:cNvSpPr/>
      </dsp:nvSpPr>
      <dsp:spPr>
        <a:xfrm rot="19601079">
          <a:off x="6128194" y="3333975"/>
          <a:ext cx="1861429" cy="14378"/>
        </a:xfrm>
        <a:custGeom>
          <a:avLst/>
          <a:gdLst/>
          <a:ahLst/>
          <a:cxnLst/>
          <a:rect l="0" t="0" r="0" b="0"/>
          <a:pathLst>
            <a:path>
              <a:moveTo>
                <a:pt x="0" y="7189"/>
              </a:moveTo>
              <a:lnTo>
                <a:pt x="1861429" y="7189"/>
              </a:lnTo>
            </a:path>
          </a:pathLst>
        </a:custGeom>
        <a:noFill/>
        <a:ln w="2540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700" kern="1200"/>
        </a:p>
      </dsp:txBody>
      <dsp:txXfrm>
        <a:off x="7012373" y="3294628"/>
        <a:ext cx="93071" cy="93071"/>
      </dsp:txXfrm>
    </dsp:sp>
    <dsp:sp modelId="{B0EDBCC1-D3C0-4307-8074-164877A84641}">
      <dsp:nvSpPr>
        <dsp:cNvPr id="0" name=""/>
        <dsp:cNvSpPr/>
      </dsp:nvSpPr>
      <dsp:spPr>
        <a:xfrm>
          <a:off x="7836670" y="2559329"/>
          <a:ext cx="3703666" cy="541284"/>
        </a:xfrm>
        <a:prstGeom prst="roundRect">
          <a:avLst>
            <a:gd name="adj" fmla="val 10000"/>
          </a:avLst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a helyi önkormányzat,</a:t>
          </a:r>
          <a:endParaRPr lang="hu-HU" sz="1600" kern="1200" dirty="0"/>
        </a:p>
      </dsp:txBody>
      <dsp:txXfrm>
        <a:off x="7852524" y="2575183"/>
        <a:ext cx="3671958" cy="509576"/>
      </dsp:txXfrm>
    </dsp:sp>
    <dsp:sp modelId="{1D8FCC76-E8C4-44BC-9945-8CC72EC315E5}">
      <dsp:nvSpPr>
        <dsp:cNvPr id="0" name=""/>
        <dsp:cNvSpPr/>
      </dsp:nvSpPr>
      <dsp:spPr>
        <a:xfrm rot="20927561">
          <a:off x="6261418" y="3644087"/>
          <a:ext cx="2069146" cy="14378"/>
        </a:xfrm>
        <a:custGeom>
          <a:avLst/>
          <a:gdLst/>
          <a:ahLst/>
          <a:cxnLst/>
          <a:rect l="0" t="0" r="0" b="0"/>
          <a:pathLst>
            <a:path>
              <a:moveTo>
                <a:pt x="0" y="7189"/>
              </a:moveTo>
              <a:lnTo>
                <a:pt x="2069146" y="7189"/>
              </a:lnTo>
            </a:path>
          </a:pathLst>
        </a:custGeom>
        <a:noFill/>
        <a:ln w="2540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700" kern="1200"/>
        </a:p>
      </dsp:txBody>
      <dsp:txXfrm>
        <a:off x="7244263" y="3599548"/>
        <a:ext cx="103457" cy="103457"/>
      </dsp:txXfrm>
    </dsp:sp>
    <dsp:sp modelId="{9F4A00CA-1E7A-422D-8186-0FB363255CC8}">
      <dsp:nvSpPr>
        <dsp:cNvPr id="0" name=""/>
        <dsp:cNvSpPr/>
      </dsp:nvSpPr>
      <dsp:spPr>
        <a:xfrm>
          <a:off x="8310836" y="3179555"/>
          <a:ext cx="3024830" cy="541284"/>
        </a:xfrm>
        <a:prstGeom prst="roundRect">
          <a:avLst>
            <a:gd name="adj" fmla="val 10000"/>
          </a:avLst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nemzetiségi önkormányzat</a:t>
          </a:r>
          <a:endParaRPr lang="hu-HU" sz="1600" kern="1200" dirty="0"/>
        </a:p>
      </dsp:txBody>
      <dsp:txXfrm>
        <a:off x="8326690" y="3195409"/>
        <a:ext cx="2993122" cy="509576"/>
      </dsp:txXfrm>
    </dsp:sp>
    <dsp:sp modelId="{1D755D05-8FFF-4BB7-9D97-1CA85E57B20E}">
      <dsp:nvSpPr>
        <dsp:cNvPr id="0" name=""/>
        <dsp:cNvSpPr/>
      </dsp:nvSpPr>
      <dsp:spPr>
        <a:xfrm rot="537114">
          <a:off x="6267756" y="4016237"/>
          <a:ext cx="2198774" cy="14378"/>
        </a:xfrm>
        <a:custGeom>
          <a:avLst/>
          <a:gdLst/>
          <a:ahLst/>
          <a:cxnLst/>
          <a:rect l="0" t="0" r="0" b="0"/>
          <a:pathLst>
            <a:path>
              <a:moveTo>
                <a:pt x="0" y="7189"/>
              </a:moveTo>
              <a:lnTo>
                <a:pt x="2198774" y="7189"/>
              </a:lnTo>
            </a:path>
          </a:pathLst>
        </a:custGeom>
        <a:noFill/>
        <a:ln w="2540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800" kern="1200"/>
        </a:p>
      </dsp:txBody>
      <dsp:txXfrm>
        <a:off x="7312174" y="3968457"/>
        <a:ext cx="109938" cy="109938"/>
      </dsp:txXfrm>
    </dsp:sp>
    <dsp:sp modelId="{D1516619-E627-44A9-A44A-1086370F3BBE}">
      <dsp:nvSpPr>
        <dsp:cNvPr id="0" name=""/>
        <dsp:cNvSpPr/>
      </dsp:nvSpPr>
      <dsp:spPr>
        <a:xfrm>
          <a:off x="8453140" y="3923854"/>
          <a:ext cx="2979470" cy="541284"/>
        </a:xfrm>
        <a:prstGeom prst="roundRect">
          <a:avLst>
            <a:gd name="adj" fmla="val 10000"/>
          </a:avLst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a vonatkozó törvény által létrehozott társulás</a:t>
          </a:r>
          <a:endParaRPr lang="hu-HU" sz="1600" kern="1200" dirty="0"/>
        </a:p>
      </dsp:txBody>
      <dsp:txXfrm>
        <a:off x="8468994" y="3939708"/>
        <a:ext cx="2947762" cy="509576"/>
      </dsp:txXfrm>
    </dsp:sp>
    <dsp:sp modelId="{6D50FA41-0452-47F3-A981-D08AF9EBC9EA}">
      <dsp:nvSpPr>
        <dsp:cNvPr id="0" name=""/>
        <dsp:cNvSpPr/>
      </dsp:nvSpPr>
      <dsp:spPr>
        <a:xfrm rot="1530889">
          <a:off x="6177654" y="4302266"/>
          <a:ext cx="2122366" cy="14378"/>
        </a:xfrm>
        <a:custGeom>
          <a:avLst/>
          <a:gdLst/>
          <a:ahLst/>
          <a:cxnLst/>
          <a:rect l="0" t="0" r="0" b="0"/>
          <a:pathLst>
            <a:path>
              <a:moveTo>
                <a:pt x="0" y="7189"/>
              </a:moveTo>
              <a:lnTo>
                <a:pt x="2122366" y="7189"/>
              </a:lnTo>
            </a:path>
          </a:pathLst>
        </a:custGeom>
        <a:noFill/>
        <a:ln w="2540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800" kern="1200"/>
        </a:p>
      </dsp:txBody>
      <dsp:txXfrm>
        <a:off x="7185778" y="4256395"/>
        <a:ext cx="106118" cy="106118"/>
      </dsp:txXfrm>
    </dsp:sp>
    <dsp:sp modelId="{A51D1941-704E-4D52-B40E-6467960BFC78}">
      <dsp:nvSpPr>
        <dsp:cNvPr id="0" name=""/>
        <dsp:cNvSpPr/>
      </dsp:nvSpPr>
      <dsp:spPr>
        <a:xfrm>
          <a:off x="8196527" y="4495911"/>
          <a:ext cx="3178912" cy="541284"/>
        </a:xfrm>
        <a:prstGeom prst="roundRect">
          <a:avLst>
            <a:gd name="adj" fmla="val 10000"/>
          </a:avLst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a területfejlesztési önkormányzati társulás</a:t>
          </a:r>
          <a:endParaRPr lang="hu-HU" sz="1600" kern="1200" dirty="0"/>
        </a:p>
      </dsp:txBody>
      <dsp:txXfrm>
        <a:off x="8212381" y="4511765"/>
        <a:ext cx="3147204" cy="509576"/>
      </dsp:txXfrm>
    </dsp:sp>
    <dsp:sp modelId="{A5DF1196-ED87-4526-8691-F2017577F2DA}">
      <dsp:nvSpPr>
        <dsp:cNvPr id="0" name=""/>
        <dsp:cNvSpPr/>
      </dsp:nvSpPr>
      <dsp:spPr>
        <a:xfrm rot="5552616">
          <a:off x="5098810" y="4976146"/>
          <a:ext cx="2264190" cy="14378"/>
        </a:xfrm>
        <a:custGeom>
          <a:avLst/>
          <a:gdLst/>
          <a:ahLst/>
          <a:cxnLst/>
          <a:rect l="0" t="0" r="0" b="0"/>
          <a:pathLst>
            <a:path>
              <a:moveTo>
                <a:pt x="0" y="7189"/>
              </a:moveTo>
              <a:lnTo>
                <a:pt x="2264190" y="7189"/>
              </a:lnTo>
            </a:path>
          </a:pathLst>
        </a:custGeom>
        <a:noFill/>
        <a:ln w="2540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800" kern="1200"/>
        </a:p>
      </dsp:txBody>
      <dsp:txXfrm rot="10800000">
        <a:off x="6174301" y="4926731"/>
        <a:ext cx="113209" cy="113209"/>
      </dsp:txXfrm>
    </dsp:sp>
    <dsp:sp modelId="{A0605F75-F9C5-40F4-998E-78946461F694}">
      <dsp:nvSpPr>
        <dsp:cNvPr id="0" name=""/>
        <dsp:cNvSpPr/>
      </dsp:nvSpPr>
      <dsp:spPr>
        <a:xfrm>
          <a:off x="6180663" y="5843673"/>
          <a:ext cx="2269867" cy="541284"/>
        </a:xfrm>
        <a:prstGeom prst="roundRect">
          <a:avLst>
            <a:gd name="adj" fmla="val 10000"/>
          </a:avLst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a térségi fejlesztési tanács</a:t>
          </a:r>
          <a:endParaRPr lang="hu-HU" sz="1600" kern="1200" dirty="0"/>
        </a:p>
      </dsp:txBody>
      <dsp:txXfrm>
        <a:off x="6196517" y="5859527"/>
        <a:ext cx="2238159" cy="509576"/>
      </dsp:txXfrm>
    </dsp:sp>
    <dsp:sp modelId="{E8F51350-3206-4457-8A54-4514EBD82643}">
      <dsp:nvSpPr>
        <dsp:cNvPr id="0" name=""/>
        <dsp:cNvSpPr/>
      </dsp:nvSpPr>
      <dsp:spPr>
        <a:xfrm rot="2281695">
          <a:off x="6007860" y="4638217"/>
          <a:ext cx="2574629" cy="14378"/>
        </a:xfrm>
        <a:custGeom>
          <a:avLst/>
          <a:gdLst/>
          <a:ahLst/>
          <a:cxnLst/>
          <a:rect l="0" t="0" r="0" b="0"/>
          <a:pathLst>
            <a:path>
              <a:moveTo>
                <a:pt x="0" y="7189"/>
              </a:moveTo>
              <a:lnTo>
                <a:pt x="2574629" y="7189"/>
              </a:lnTo>
            </a:path>
          </a:pathLst>
        </a:custGeom>
        <a:noFill/>
        <a:ln w="2540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900" kern="1200"/>
        </a:p>
      </dsp:txBody>
      <dsp:txXfrm>
        <a:off x="7230809" y="4581040"/>
        <a:ext cx="128731" cy="128731"/>
      </dsp:txXfrm>
    </dsp:sp>
    <dsp:sp modelId="{C2D254E4-1CF9-4B17-92F5-C516C0621AC6}">
      <dsp:nvSpPr>
        <dsp:cNvPr id="0" name=""/>
        <dsp:cNvSpPr/>
      </dsp:nvSpPr>
      <dsp:spPr>
        <a:xfrm>
          <a:off x="8309201" y="5167813"/>
          <a:ext cx="3025219" cy="541284"/>
        </a:xfrm>
        <a:prstGeom prst="roundRect">
          <a:avLst>
            <a:gd name="adj" fmla="val 10000"/>
          </a:avLst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az előbbiek által irányított költségvetési szerv</a:t>
          </a:r>
          <a:endParaRPr lang="hu-HU" sz="1600" kern="1200" dirty="0"/>
        </a:p>
      </dsp:txBody>
      <dsp:txXfrm>
        <a:off x="8325055" y="5183667"/>
        <a:ext cx="2993511" cy="509576"/>
      </dsp:txXfrm>
    </dsp:sp>
    <dsp:sp modelId="{2ED48B5B-0360-483D-90B7-EAE1350E2372}">
      <dsp:nvSpPr>
        <dsp:cNvPr id="0" name=""/>
        <dsp:cNvSpPr/>
      </dsp:nvSpPr>
      <dsp:spPr>
        <a:xfrm>
          <a:off x="0" y="0"/>
          <a:ext cx="7559877" cy="541284"/>
        </a:xfrm>
        <a:prstGeom prst="roundRect">
          <a:avLst>
            <a:gd name="adj" fmla="val 10000"/>
          </a:avLst>
        </a:prstGeom>
        <a:solidFill>
          <a:schemeClr val="accent4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400" kern="1200" dirty="0" smtClean="0"/>
            <a:t>4. Államháztartás alrendszerei</a:t>
          </a:r>
          <a:endParaRPr lang="hu-HU" sz="3400" kern="1200" dirty="0"/>
        </a:p>
      </dsp:txBody>
      <dsp:txXfrm>
        <a:off x="15854" y="15854"/>
        <a:ext cx="7528169" cy="5095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B73571-58C8-49B8-AF21-5B2B7D11699A}">
      <dsp:nvSpPr>
        <dsp:cNvPr id="0" name=""/>
        <dsp:cNvSpPr/>
      </dsp:nvSpPr>
      <dsp:spPr>
        <a:xfrm>
          <a:off x="1087" y="381"/>
          <a:ext cx="9477767" cy="9535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4200" kern="1200" dirty="0" smtClean="0"/>
            <a:t>Bevételi és kiadási </a:t>
          </a:r>
          <a:r>
            <a:rPr lang="hu-HU" sz="4200" kern="1200" dirty="0" err="1" smtClean="0"/>
            <a:t>főösszegek</a:t>
          </a:r>
          <a:r>
            <a:rPr lang="hu-HU" sz="4200" kern="1200" dirty="0" smtClean="0"/>
            <a:t>, Hiány</a:t>
          </a:r>
          <a:endParaRPr lang="hu-HU" sz="4200" kern="1200" dirty="0"/>
        </a:p>
      </dsp:txBody>
      <dsp:txXfrm>
        <a:off x="29016" y="28310"/>
        <a:ext cx="9421909" cy="897713"/>
      </dsp:txXfrm>
    </dsp:sp>
    <dsp:sp modelId="{35192AE9-C31B-4459-9227-6639BD7D76B8}">
      <dsp:nvSpPr>
        <dsp:cNvPr id="0" name=""/>
        <dsp:cNvSpPr/>
      </dsp:nvSpPr>
      <dsp:spPr>
        <a:xfrm>
          <a:off x="1087" y="1113536"/>
          <a:ext cx="6191171" cy="9535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kern="1200" dirty="0" smtClean="0"/>
            <a:t>Működési és felhalmozási bevételek és kiadások</a:t>
          </a:r>
          <a:endParaRPr lang="hu-HU" sz="2200" kern="1200" dirty="0"/>
        </a:p>
      </dsp:txBody>
      <dsp:txXfrm>
        <a:off x="29016" y="1141465"/>
        <a:ext cx="6135313" cy="897713"/>
      </dsp:txXfrm>
    </dsp:sp>
    <dsp:sp modelId="{FFC54EFB-492B-48D0-8C1A-E1D852361395}">
      <dsp:nvSpPr>
        <dsp:cNvPr id="0" name=""/>
        <dsp:cNvSpPr/>
      </dsp:nvSpPr>
      <dsp:spPr>
        <a:xfrm>
          <a:off x="1087" y="2226267"/>
          <a:ext cx="3031915" cy="9535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kern="1200" dirty="0" smtClean="0"/>
            <a:t>alcímek</a:t>
          </a:r>
          <a:endParaRPr lang="hu-HU" sz="2200" kern="1200" dirty="0"/>
        </a:p>
      </dsp:txBody>
      <dsp:txXfrm>
        <a:off x="29016" y="2254196"/>
        <a:ext cx="2976057" cy="897713"/>
      </dsp:txXfrm>
    </dsp:sp>
    <dsp:sp modelId="{65599719-48DA-4E21-83F0-DB8E1B0337A7}">
      <dsp:nvSpPr>
        <dsp:cNvPr id="0" name=""/>
        <dsp:cNvSpPr/>
      </dsp:nvSpPr>
      <dsp:spPr>
        <a:xfrm>
          <a:off x="3160343" y="2226267"/>
          <a:ext cx="3031915" cy="9535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kern="1200" dirty="0" smtClean="0"/>
            <a:t>jogcímcsoportok</a:t>
          </a:r>
          <a:endParaRPr lang="hu-HU" sz="2200" kern="1200" dirty="0"/>
        </a:p>
      </dsp:txBody>
      <dsp:txXfrm>
        <a:off x="3188272" y="2254196"/>
        <a:ext cx="2976057" cy="897713"/>
      </dsp:txXfrm>
    </dsp:sp>
    <dsp:sp modelId="{A182805F-6EE5-443E-BCC7-37BABCECA9FF}">
      <dsp:nvSpPr>
        <dsp:cNvPr id="0" name=""/>
        <dsp:cNvSpPr/>
      </dsp:nvSpPr>
      <dsp:spPr>
        <a:xfrm>
          <a:off x="6446939" y="1113536"/>
          <a:ext cx="3031915" cy="9535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kern="1200" dirty="0" smtClean="0"/>
            <a:t>Fejezetek (fejezetrendet alkotva)</a:t>
          </a:r>
          <a:endParaRPr lang="hu-HU" sz="2200" kern="1200" dirty="0"/>
        </a:p>
      </dsp:txBody>
      <dsp:txXfrm>
        <a:off x="6474868" y="1141465"/>
        <a:ext cx="2976057" cy="897713"/>
      </dsp:txXfrm>
    </dsp:sp>
    <dsp:sp modelId="{87A91E47-E4FE-41BD-93CE-196916E168BD}">
      <dsp:nvSpPr>
        <dsp:cNvPr id="0" name=""/>
        <dsp:cNvSpPr/>
      </dsp:nvSpPr>
      <dsp:spPr>
        <a:xfrm>
          <a:off x="6446939" y="2226267"/>
          <a:ext cx="3031915" cy="9535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kern="1200" dirty="0" smtClean="0"/>
            <a:t>jogcímek</a:t>
          </a:r>
          <a:endParaRPr lang="hu-HU" sz="2200" kern="1200" dirty="0"/>
        </a:p>
      </dsp:txBody>
      <dsp:txXfrm>
        <a:off x="6474868" y="2254196"/>
        <a:ext cx="2976057" cy="89771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761A14-4D12-48EC-BDF0-EEC348AB6346}">
      <dsp:nvSpPr>
        <dsp:cNvPr id="0" name=""/>
        <dsp:cNvSpPr/>
      </dsp:nvSpPr>
      <dsp:spPr>
        <a:xfrm>
          <a:off x="940942" y="356"/>
          <a:ext cx="3297986" cy="4985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Költségvetési bevételek</a:t>
          </a:r>
          <a:endParaRPr lang="hu-HU" sz="1800" kern="1200" dirty="0"/>
        </a:p>
      </dsp:txBody>
      <dsp:txXfrm>
        <a:off x="955543" y="14957"/>
        <a:ext cx="3268784" cy="469326"/>
      </dsp:txXfrm>
    </dsp:sp>
    <dsp:sp modelId="{9D73F064-7B1C-4AE1-A13F-44AFC8F77A40}">
      <dsp:nvSpPr>
        <dsp:cNvPr id="0" name=""/>
        <dsp:cNvSpPr/>
      </dsp:nvSpPr>
      <dsp:spPr>
        <a:xfrm>
          <a:off x="1270741" y="498884"/>
          <a:ext cx="329798" cy="3738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3896"/>
              </a:lnTo>
              <a:lnTo>
                <a:pt x="329798" y="3738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2B4F89-9886-40BE-B351-8ECE183EA1B3}">
      <dsp:nvSpPr>
        <dsp:cNvPr id="0" name=""/>
        <dsp:cNvSpPr/>
      </dsp:nvSpPr>
      <dsp:spPr>
        <a:xfrm>
          <a:off x="1600540" y="623516"/>
          <a:ext cx="1875137" cy="498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adók, </a:t>
          </a:r>
          <a:endParaRPr lang="hu-HU" sz="1800" kern="1200" dirty="0"/>
        </a:p>
      </dsp:txBody>
      <dsp:txXfrm>
        <a:off x="1615141" y="638117"/>
        <a:ext cx="1845935" cy="469326"/>
      </dsp:txXfrm>
    </dsp:sp>
    <dsp:sp modelId="{8DA7EC25-B636-48F4-884E-BE85F54C7FB2}">
      <dsp:nvSpPr>
        <dsp:cNvPr id="0" name=""/>
        <dsp:cNvSpPr/>
      </dsp:nvSpPr>
      <dsp:spPr>
        <a:xfrm>
          <a:off x="1270741" y="498884"/>
          <a:ext cx="329798" cy="997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7057"/>
              </a:lnTo>
              <a:lnTo>
                <a:pt x="329798" y="997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F1E542-33D2-4357-9953-B9D088E2CE78}">
      <dsp:nvSpPr>
        <dsp:cNvPr id="0" name=""/>
        <dsp:cNvSpPr/>
      </dsp:nvSpPr>
      <dsp:spPr>
        <a:xfrm>
          <a:off x="1600540" y="1246677"/>
          <a:ext cx="1791058" cy="498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illetékek,</a:t>
          </a:r>
          <a:endParaRPr lang="hu-HU" sz="1600" kern="1200" dirty="0"/>
        </a:p>
      </dsp:txBody>
      <dsp:txXfrm>
        <a:off x="1615141" y="1261278"/>
        <a:ext cx="1761856" cy="469326"/>
      </dsp:txXfrm>
    </dsp:sp>
    <dsp:sp modelId="{672FF68C-1DEA-48C0-B9D9-47B5BB09B06B}">
      <dsp:nvSpPr>
        <dsp:cNvPr id="0" name=""/>
        <dsp:cNvSpPr/>
      </dsp:nvSpPr>
      <dsp:spPr>
        <a:xfrm>
          <a:off x="1270741" y="498884"/>
          <a:ext cx="329798" cy="16202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0218"/>
              </a:lnTo>
              <a:lnTo>
                <a:pt x="329798" y="16202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23A4CB-5EA4-4AC1-919F-7609C322C763}">
      <dsp:nvSpPr>
        <dsp:cNvPr id="0" name=""/>
        <dsp:cNvSpPr/>
      </dsp:nvSpPr>
      <dsp:spPr>
        <a:xfrm>
          <a:off x="1600540" y="1869838"/>
          <a:ext cx="2213802" cy="498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100" kern="1200" dirty="0" smtClean="0"/>
            <a:t>kezesség-visszatérülés,</a:t>
          </a:r>
          <a:endParaRPr lang="hu-HU" sz="1100" kern="1200" dirty="0"/>
        </a:p>
      </dsp:txBody>
      <dsp:txXfrm>
        <a:off x="1615141" y="1884439"/>
        <a:ext cx="2184600" cy="469326"/>
      </dsp:txXfrm>
    </dsp:sp>
    <dsp:sp modelId="{F52999C1-2B6F-4F8F-999D-8A439506FC2A}">
      <dsp:nvSpPr>
        <dsp:cNvPr id="0" name=""/>
        <dsp:cNvSpPr/>
      </dsp:nvSpPr>
      <dsp:spPr>
        <a:xfrm>
          <a:off x="1270741" y="498884"/>
          <a:ext cx="329798" cy="22433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3379"/>
              </a:lnTo>
              <a:lnTo>
                <a:pt x="329798" y="22433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0EBB09-9402-4E54-92BA-3C5A42FDE924}">
      <dsp:nvSpPr>
        <dsp:cNvPr id="0" name=""/>
        <dsp:cNvSpPr/>
      </dsp:nvSpPr>
      <dsp:spPr>
        <a:xfrm>
          <a:off x="1600540" y="2492999"/>
          <a:ext cx="2868558" cy="498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100" kern="1200" dirty="0" smtClean="0"/>
            <a:t>Ár- és belvízvédelmi befizetés,</a:t>
          </a:r>
          <a:endParaRPr lang="hu-HU" sz="1100" kern="1200" dirty="0"/>
        </a:p>
      </dsp:txBody>
      <dsp:txXfrm>
        <a:off x="1615141" y="2507600"/>
        <a:ext cx="2839356" cy="469326"/>
      </dsp:txXfrm>
    </dsp:sp>
    <dsp:sp modelId="{1942803D-239C-4229-B602-B400FC0928A7}">
      <dsp:nvSpPr>
        <dsp:cNvPr id="0" name=""/>
        <dsp:cNvSpPr/>
      </dsp:nvSpPr>
      <dsp:spPr>
        <a:xfrm>
          <a:off x="1270741" y="498884"/>
          <a:ext cx="329798" cy="28665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6540"/>
              </a:lnTo>
              <a:lnTo>
                <a:pt x="329798" y="28665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F3180A-0FD0-4A5D-8174-21AC8C577A99}">
      <dsp:nvSpPr>
        <dsp:cNvPr id="0" name=""/>
        <dsp:cNvSpPr/>
      </dsp:nvSpPr>
      <dsp:spPr>
        <a:xfrm>
          <a:off x="1600540" y="3116160"/>
          <a:ext cx="2845976" cy="498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100" kern="1200" dirty="0" smtClean="0"/>
            <a:t>bírságbevételek,</a:t>
          </a:r>
          <a:endParaRPr lang="hu-HU" sz="1100" kern="1200" dirty="0"/>
        </a:p>
      </dsp:txBody>
      <dsp:txXfrm>
        <a:off x="1615141" y="3130761"/>
        <a:ext cx="2816774" cy="469326"/>
      </dsp:txXfrm>
    </dsp:sp>
    <dsp:sp modelId="{DE54C338-BD85-46CA-95B9-A5BD3EB62702}">
      <dsp:nvSpPr>
        <dsp:cNvPr id="0" name=""/>
        <dsp:cNvSpPr/>
      </dsp:nvSpPr>
      <dsp:spPr>
        <a:xfrm>
          <a:off x="1270741" y="498884"/>
          <a:ext cx="329798" cy="34897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9700"/>
              </a:lnTo>
              <a:lnTo>
                <a:pt x="329798" y="34897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A855DF-3477-4DA5-AA21-ABC8DAFC2CF7}">
      <dsp:nvSpPr>
        <dsp:cNvPr id="0" name=""/>
        <dsp:cNvSpPr/>
      </dsp:nvSpPr>
      <dsp:spPr>
        <a:xfrm>
          <a:off x="1600540" y="3739321"/>
          <a:ext cx="2784478" cy="498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100" kern="1200" dirty="0" smtClean="0"/>
            <a:t>termékdíjak,	</a:t>
          </a:r>
          <a:endParaRPr lang="hu-HU" sz="1100" kern="1200" dirty="0"/>
        </a:p>
      </dsp:txBody>
      <dsp:txXfrm>
        <a:off x="1615141" y="3753922"/>
        <a:ext cx="2755276" cy="469326"/>
      </dsp:txXfrm>
    </dsp:sp>
    <dsp:sp modelId="{D8C99E71-04FC-4711-A205-03CD99ACEEDC}">
      <dsp:nvSpPr>
        <dsp:cNvPr id="0" name=""/>
        <dsp:cNvSpPr/>
      </dsp:nvSpPr>
      <dsp:spPr>
        <a:xfrm>
          <a:off x="1270741" y="498884"/>
          <a:ext cx="329798" cy="4112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12861"/>
              </a:lnTo>
              <a:lnTo>
                <a:pt x="329798" y="41128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B9D646-371B-462A-8F41-63F59B219B57}">
      <dsp:nvSpPr>
        <dsp:cNvPr id="0" name=""/>
        <dsp:cNvSpPr/>
      </dsp:nvSpPr>
      <dsp:spPr>
        <a:xfrm>
          <a:off x="1600540" y="4362482"/>
          <a:ext cx="2807067" cy="498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100" kern="1200" dirty="0" smtClean="0"/>
            <a:t>megtett úttal arányos </a:t>
          </a:r>
          <a:r>
            <a:rPr lang="hu-HU" sz="1100" kern="1200" dirty="0" err="1" smtClean="0"/>
            <a:t>útdíj</a:t>
          </a:r>
          <a:r>
            <a:rPr lang="hu-HU" sz="1100" kern="1200" dirty="0" smtClean="0"/>
            <a:t>,</a:t>
          </a:r>
          <a:endParaRPr lang="hu-HU" sz="1100" kern="1200" dirty="0"/>
        </a:p>
      </dsp:txBody>
      <dsp:txXfrm>
        <a:off x="1615141" y="4377083"/>
        <a:ext cx="2777865" cy="469326"/>
      </dsp:txXfrm>
    </dsp:sp>
    <dsp:sp modelId="{493C7E40-A3B2-4082-A444-AC54EF878B78}">
      <dsp:nvSpPr>
        <dsp:cNvPr id="0" name=""/>
        <dsp:cNvSpPr/>
      </dsp:nvSpPr>
      <dsp:spPr>
        <a:xfrm>
          <a:off x="4488194" y="356"/>
          <a:ext cx="4644183" cy="4985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Költségvetési kiadások</a:t>
          </a:r>
          <a:endParaRPr lang="hu-HU" sz="1600" kern="1200" dirty="0"/>
        </a:p>
      </dsp:txBody>
      <dsp:txXfrm>
        <a:off x="4502795" y="14957"/>
        <a:ext cx="4614981" cy="469326"/>
      </dsp:txXfrm>
    </dsp:sp>
    <dsp:sp modelId="{2F94A13F-569A-4A0E-A86E-246A2FC7C1EE}">
      <dsp:nvSpPr>
        <dsp:cNvPr id="0" name=""/>
        <dsp:cNvSpPr/>
      </dsp:nvSpPr>
      <dsp:spPr>
        <a:xfrm>
          <a:off x="4952612" y="498884"/>
          <a:ext cx="464418" cy="3738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3896"/>
              </a:lnTo>
              <a:lnTo>
                <a:pt x="464418" y="3738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066E5F-9C37-453C-B47F-6E46CE028EBD}">
      <dsp:nvSpPr>
        <dsp:cNvPr id="0" name=""/>
        <dsp:cNvSpPr/>
      </dsp:nvSpPr>
      <dsp:spPr>
        <a:xfrm>
          <a:off x="5417030" y="623516"/>
          <a:ext cx="1986329" cy="498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100" kern="1200" dirty="0" smtClean="0"/>
            <a:t>alapok támogatása,</a:t>
          </a:r>
          <a:endParaRPr lang="hu-HU" sz="1100" kern="1200" dirty="0"/>
        </a:p>
      </dsp:txBody>
      <dsp:txXfrm>
        <a:off x="5431631" y="638117"/>
        <a:ext cx="1957127" cy="469326"/>
      </dsp:txXfrm>
    </dsp:sp>
    <dsp:sp modelId="{205B9513-A44B-45C7-B1B9-F2423E54A515}">
      <dsp:nvSpPr>
        <dsp:cNvPr id="0" name=""/>
        <dsp:cNvSpPr/>
      </dsp:nvSpPr>
      <dsp:spPr>
        <a:xfrm>
          <a:off x="4952612" y="498884"/>
          <a:ext cx="464418" cy="997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7057"/>
              </a:lnTo>
              <a:lnTo>
                <a:pt x="464418" y="997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19A694-0242-491A-B0FD-3D8E35CE8A02}">
      <dsp:nvSpPr>
        <dsp:cNvPr id="0" name=""/>
        <dsp:cNvSpPr/>
      </dsp:nvSpPr>
      <dsp:spPr>
        <a:xfrm>
          <a:off x="5417030" y="1246677"/>
          <a:ext cx="2347575" cy="498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100" kern="1200" smtClean="0"/>
            <a:t>felszámolásokkal kapcsolatos kiadások,</a:t>
          </a:r>
          <a:endParaRPr lang="hu-HU" sz="1100" kern="1200"/>
        </a:p>
      </dsp:txBody>
      <dsp:txXfrm>
        <a:off x="5431631" y="1261278"/>
        <a:ext cx="2318373" cy="469326"/>
      </dsp:txXfrm>
    </dsp:sp>
    <dsp:sp modelId="{ECE03553-01A1-4536-83D1-FD64A30A8EAD}">
      <dsp:nvSpPr>
        <dsp:cNvPr id="0" name=""/>
        <dsp:cNvSpPr/>
      </dsp:nvSpPr>
      <dsp:spPr>
        <a:xfrm>
          <a:off x="4952612" y="498884"/>
          <a:ext cx="464418" cy="16202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0218"/>
              </a:lnTo>
              <a:lnTo>
                <a:pt x="464418" y="16202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A5EDFD-C59B-42CC-81F6-B3CC2EBA2225}">
      <dsp:nvSpPr>
        <dsp:cNvPr id="0" name=""/>
        <dsp:cNvSpPr/>
      </dsp:nvSpPr>
      <dsp:spPr>
        <a:xfrm>
          <a:off x="5417030" y="1869838"/>
          <a:ext cx="3070059" cy="498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100" kern="1200" dirty="0" smtClean="0"/>
            <a:t>szanálással kapcsolatos kiadások,	</a:t>
          </a:r>
          <a:endParaRPr lang="hu-HU" sz="1100" kern="1200" dirty="0"/>
        </a:p>
      </dsp:txBody>
      <dsp:txXfrm>
        <a:off x="5431631" y="1884439"/>
        <a:ext cx="3040857" cy="469326"/>
      </dsp:txXfrm>
    </dsp:sp>
    <dsp:sp modelId="{28B985C0-18F1-48D4-9775-96ED696382A9}">
      <dsp:nvSpPr>
        <dsp:cNvPr id="0" name=""/>
        <dsp:cNvSpPr/>
      </dsp:nvSpPr>
      <dsp:spPr>
        <a:xfrm>
          <a:off x="4952612" y="498884"/>
          <a:ext cx="464418" cy="22433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3379"/>
              </a:lnTo>
              <a:lnTo>
                <a:pt x="464418" y="22433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1CDC62-69E6-4EA1-818A-CA0C3D8BE557}">
      <dsp:nvSpPr>
        <dsp:cNvPr id="0" name=""/>
        <dsp:cNvSpPr/>
      </dsp:nvSpPr>
      <dsp:spPr>
        <a:xfrm>
          <a:off x="5417030" y="2492999"/>
          <a:ext cx="3995751" cy="498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100" kern="1200" dirty="0" smtClean="0"/>
            <a:t>fuvarozók kamattámogatása,</a:t>
          </a:r>
          <a:endParaRPr lang="hu-HU" sz="1100" kern="1200" dirty="0"/>
        </a:p>
      </dsp:txBody>
      <dsp:txXfrm>
        <a:off x="5431631" y="2507600"/>
        <a:ext cx="3966549" cy="469326"/>
      </dsp:txXfrm>
    </dsp:sp>
    <dsp:sp modelId="{9628E957-2CA5-462F-BA78-83FC6133507E}">
      <dsp:nvSpPr>
        <dsp:cNvPr id="0" name=""/>
        <dsp:cNvSpPr/>
      </dsp:nvSpPr>
      <dsp:spPr>
        <a:xfrm>
          <a:off x="4952612" y="498884"/>
          <a:ext cx="464418" cy="28665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6540"/>
              </a:lnTo>
              <a:lnTo>
                <a:pt x="464418" y="28665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4F2218-2F9D-454E-963F-5BAC015CA866}">
      <dsp:nvSpPr>
        <dsp:cNvPr id="0" name=""/>
        <dsp:cNvSpPr/>
      </dsp:nvSpPr>
      <dsp:spPr>
        <a:xfrm>
          <a:off x="5417030" y="3116160"/>
          <a:ext cx="4547092" cy="498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100" kern="1200" dirty="0" smtClean="0"/>
            <a:t>magán- és egyéb jogi személyek kártérítése,</a:t>
          </a:r>
          <a:endParaRPr lang="hu-HU" sz="1100" kern="1200" dirty="0"/>
        </a:p>
      </dsp:txBody>
      <dsp:txXfrm>
        <a:off x="5431631" y="3130761"/>
        <a:ext cx="4517890" cy="469326"/>
      </dsp:txXfrm>
    </dsp:sp>
    <dsp:sp modelId="{FBA25418-8714-4C93-A10F-011523C74574}">
      <dsp:nvSpPr>
        <dsp:cNvPr id="0" name=""/>
        <dsp:cNvSpPr/>
      </dsp:nvSpPr>
      <dsp:spPr>
        <a:xfrm>
          <a:off x="4952612" y="498884"/>
          <a:ext cx="464418" cy="34897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9700"/>
              </a:lnTo>
              <a:lnTo>
                <a:pt x="464418" y="34897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56BD98-9649-4979-B711-D310C8FE95BA}">
      <dsp:nvSpPr>
        <dsp:cNvPr id="0" name=""/>
        <dsp:cNvSpPr/>
      </dsp:nvSpPr>
      <dsp:spPr>
        <a:xfrm>
          <a:off x="5417030" y="3739321"/>
          <a:ext cx="3359939" cy="498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100" kern="1200" dirty="0" smtClean="0"/>
            <a:t>Szja közcélú felhasználása (1%), </a:t>
          </a:r>
          <a:endParaRPr lang="hu-HU" sz="1100" kern="1200" dirty="0"/>
        </a:p>
      </dsp:txBody>
      <dsp:txXfrm>
        <a:off x="5431631" y="3753922"/>
        <a:ext cx="3330737" cy="469326"/>
      </dsp:txXfrm>
    </dsp:sp>
    <dsp:sp modelId="{946553C1-5FB8-41EE-9DB6-C788218D51F1}">
      <dsp:nvSpPr>
        <dsp:cNvPr id="0" name=""/>
        <dsp:cNvSpPr/>
      </dsp:nvSpPr>
      <dsp:spPr>
        <a:xfrm>
          <a:off x="4952612" y="498884"/>
          <a:ext cx="464418" cy="4112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12861"/>
              </a:lnTo>
              <a:lnTo>
                <a:pt x="464418" y="41128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467F6A-B51B-44E5-984F-6BB1EC5CF20D}">
      <dsp:nvSpPr>
        <dsp:cNvPr id="0" name=""/>
        <dsp:cNvSpPr/>
      </dsp:nvSpPr>
      <dsp:spPr>
        <a:xfrm>
          <a:off x="5417030" y="4362482"/>
          <a:ext cx="4327189" cy="498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100" kern="1200" dirty="0" smtClean="0"/>
            <a:t>gazdálkodó szervezetek által befizetett termékdíj-visszaigénylés,</a:t>
          </a:r>
          <a:endParaRPr lang="hu-HU" sz="1100" kern="1200" dirty="0"/>
        </a:p>
      </dsp:txBody>
      <dsp:txXfrm>
        <a:off x="5431631" y="4377083"/>
        <a:ext cx="4297987" cy="46932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38CDD2-88FA-4C67-936B-A80EA4D25C97}">
      <dsp:nvSpPr>
        <dsp:cNvPr id="0" name=""/>
        <dsp:cNvSpPr/>
      </dsp:nvSpPr>
      <dsp:spPr>
        <a:xfrm>
          <a:off x="627777" y="593227"/>
          <a:ext cx="5470957" cy="2827357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F7157B-2778-4016-AF45-9FE0C0250F13}">
      <dsp:nvSpPr>
        <dsp:cNvPr id="0" name=""/>
        <dsp:cNvSpPr/>
      </dsp:nvSpPr>
      <dsp:spPr>
        <a:xfrm>
          <a:off x="791277" y="923890"/>
          <a:ext cx="2540536" cy="24187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295" tIns="74295" rIns="74295" bIns="74295" numCol="1" spcCol="1270" anchor="t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900" kern="1200" dirty="0" smtClean="0"/>
            <a:t>Milyen formában nyújtható?</a:t>
          </a:r>
        </a:p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3900" kern="1200" dirty="0"/>
        </a:p>
      </dsp:txBody>
      <dsp:txXfrm>
        <a:off x="791277" y="923890"/>
        <a:ext cx="2540536" cy="2418769"/>
      </dsp:txXfrm>
    </dsp:sp>
    <dsp:sp modelId="{FDE6E21E-B238-47E4-9746-CD93B9C0EA30}">
      <dsp:nvSpPr>
        <dsp:cNvPr id="0" name=""/>
        <dsp:cNvSpPr/>
      </dsp:nvSpPr>
      <dsp:spPr>
        <a:xfrm>
          <a:off x="3388409" y="923890"/>
          <a:ext cx="2540536" cy="24187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295" tIns="74295" rIns="74295" bIns="74295" numCol="1" spcCol="1270" anchor="t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900" kern="1200" dirty="0" smtClean="0"/>
            <a:t>Kinek nem nyújtható?</a:t>
          </a:r>
          <a:endParaRPr lang="hu-HU" sz="3900" kern="1200" dirty="0"/>
        </a:p>
      </dsp:txBody>
      <dsp:txXfrm>
        <a:off x="3388409" y="923890"/>
        <a:ext cx="2540536" cy="2418769"/>
      </dsp:txXfrm>
    </dsp:sp>
    <dsp:sp modelId="{C3500DD8-9B07-4640-BE3A-9C7F5765C4E2}">
      <dsp:nvSpPr>
        <dsp:cNvPr id="0" name=""/>
        <dsp:cNvSpPr/>
      </dsp:nvSpPr>
      <dsp:spPr>
        <a:xfrm>
          <a:off x="61816" y="27411"/>
          <a:ext cx="1069037" cy="1069037"/>
        </a:xfrm>
        <a:prstGeom prst="plus">
          <a:avLst>
            <a:gd name="adj" fmla="val 328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E21B18-250B-4372-9884-B6C6D165D342}">
      <dsp:nvSpPr>
        <dsp:cNvPr id="0" name=""/>
        <dsp:cNvSpPr/>
      </dsp:nvSpPr>
      <dsp:spPr>
        <a:xfrm>
          <a:off x="5344119" y="411863"/>
          <a:ext cx="1006153" cy="3447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518454-435F-4879-B808-7F0A09A119AE}">
      <dsp:nvSpPr>
        <dsp:cNvPr id="0" name=""/>
        <dsp:cNvSpPr/>
      </dsp:nvSpPr>
      <dsp:spPr>
        <a:xfrm>
          <a:off x="3363255" y="929062"/>
          <a:ext cx="628" cy="2310157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D209AB-98AF-4375-8D57-EE9F78952992}">
      <dsp:nvSpPr>
        <dsp:cNvPr id="0" name=""/>
        <dsp:cNvSpPr/>
      </dsp:nvSpPr>
      <dsp:spPr>
        <a:xfrm>
          <a:off x="3595220" y="1765506"/>
          <a:ext cx="1513290" cy="15132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kern="1200" dirty="0" smtClean="0"/>
            <a:t>Önkormányzat bevételei</a:t>
          </a:r>
          <a:endParaRPr lang="hu-HU" sz="1500" kern="1200" dirty="0"/>
        </a:p>
      </dsp:txBody>
      <dsp:txXfrm>
        <a:off x="3669093" y="1839379"/>
        <a:ext cx="1365544" cy="1365544"/>
      </dsp:txXfrm>
    </dsp:sp>
    <dsp:sp modelId="{1AB8C86C-D177-4AF3-99B0-AD6BC2C60A45}">
      <dsp:nvSpPr>
        <dsp:cNvPr id="0" name=""/>
        <dsp:cNvSpPr/>
      </dsp:nvSpPr>
      <dsp:spPr>
        <a:xfrm rot="16200000">
          <a:off x="3976282" y="1389922"/>
          <a:ext cx="75116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51167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8340CF-B5EF-4A12-8F0D-32FD8D0BCC62}">
      <dsp:nvSpPr>
        <dsp:cNvPr id="0" name=""/>
        <dsp:cNvSpPr/>
      </dsp:nvSpPr>
      <dsp:spPr>
        <a:xfrm>
          <a:off x="3459624" y="433"/>
          <a:ext cx="1784482" cy="1013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kern="1200" dirty="0" smtClean="0"/>
            <a:t>központi költségvetési támogatások, </a:t>
          </a:r>
          <a:endParaRPr lang="hu-HU" sz="1200" kern="1200" dirty="0"/>
        </a:p>
      </dsp:txBody>
      <dsp:txXfrm>
        <a:off x="3509119" y="49928"/>
        <a:ext cx="1685492" cy="914914"/>
      </dsp:txXfrm>
    </dsp:sp>
    <dsp:sp modelId="{DD6EAB07-A74C-4A24-B2CC-059CEC9782F9}">
      <dsp:nvSpPr>
        <dsp:cNvPr id="0" name=""/>
        <dsp:cNvSpPr/>
      </dsp:nvSpPr>
      <dsp:spPr>
        <a:xfrm rot="19800000">
          <a:off x="5099993" y="2053511"/>
          <a:ext cx="12716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716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03EE61-90A7-4D17-B99B-BAD7AF8BBE4B}">
      <dsp:nvSpPr>
        <dsp:cNvPr id="0" name=""/>
        <dsp:cNvSpPr/>
      </dsp:nvSpPr>
      <dsp:spPr>
        <a:xfrm>
          <a:off x="5204462" y="1007816"/>
          <a:ext cx="1784482" cy="1013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az átengedett központi adók, </a:t>
          </a:r>
          <a:endParaRPr lang="hu-HU" sz="1600" kern="1200" dirty="0"/>
        </a:p>
      </dsp:txBody>
      <dsp:txXfrm>
        <a:off x="5253957" y="1057311"/>
        <a:ext cx="1685492" cy="914914"/>
      </dsp:txXfrm>
    </dsp:sp>
    <dsp:sp modelId="{748C32AF-7624-4CFE-8316-EE12AB1F3534}">
      <dsp:nvSpPr>
        <dsp:cNvPr id="0" name=""/>
        <dsp:cNvSpPr/>
      </dsp:nvSpPr>
      <dsp:spPr>
        <a:xfrm rot="1800000">
          <a:off x="5099993" y="2990791"/>
          <a:ext cx="12716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716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94BED4-B48F-4FD8-8046-3195DE365F65}">
      <dsp:nvSpPr>
        <dsp:cNvPr id="0" name=""/>
        <dsp:cNvSpPr/>
      </dsp:nvSpPr>
      <dsp:spPr>
        <a:xfrm>
          <a:off x="5204462" y="3022581"/>
          <a:ext cx="1784482" cy="1013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közbevételek, </a:t>
          </a:r>
          <a:endParaRPr lang="hu-HU" sz="1600" kern="1200" dirty="0"/>
        </a:p>
      </dsp:txBody>
      <dsp:txXfrm>
        <a:off x="5253957" y="3072076"/>
        <a:ext cx="1685492" cy="914914"/>
      </dsp:txXfrm>
    </dsp:sp>
    <dsp:sp modelId="{B99E77EA-B944-461D-9DC0-9D7C0B773BFD}">
      <dsp:nvSpPr>
        <dsp:cNvPr id="0" name=""/>
        <dsp:cNvSpPr/>
      </dsp:nvSpPr>
      <dsp:spPr>
        <a:xfrm rot="5400000">
          <a:off x="3976282" y="3654380"/>
          <a:ext cx="75116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51167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0A2F03-8620-4B2E-AABA-DB5B012E7FE8}">
      <dsp:nvSpPr>
        <dsp:cNvPr id="0" name=""/>
        <dsp:cNvSpPr/>
      </dsp:nvSpPr>
      <dsp:spPr>
        <a:xfrm>
          <a:off x="3459624" y="4029964"/>
          <a:ext cx="1784482" cy="1013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kern="1200" dirty="0" smtClean="0"/>
            <a:t>más gazdálkodó szervtől átvett bevétel, </a:t>
          </a:r>
          <a:endParaRPr lang="hu-HU" sz="1400" kern="1200" dirty="0"/>
        </a:p>
      </dsp:txBody>
      <dsp:txXfrm>
        <a:off x="3509119" y="4079459"/>
        <a:ext cx="1685492" cy="914914"/>
      </dsp:txXfrm>
    </dsp:sp>
    <dsp:sp modelId="{537F20C1-A324-4F91-8E94-E6134BE9AE78}">
      <dsp:nvSpPr>
        <dsp:cNvPr id="0" name=""/>
        <dsp:cNvSpPr/>
      </dsp:nvSpPr>
      <dsp:spPr>
        <a:xfrm rot="9000000">
          <a:off x="3476577" y="2990791"/>
          <a:ext cx="12716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716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2E2898-FDAF-48F9-B18F-985F9733F77F}">
      <dsp:nvSpPr>
        <dsp:cNvPr id="0" name=""/>
        <dsp:cNvSpPr/>
      </dsp:nvSpPr>
      <dsp:spPr>
        <a:xfrm>
          <a:off x="1714786" y="3022581"/>
          <a:ext cx="1784482" cy="1013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saját bevételek</a:t>
          </a:r>
          <a:endParaRPr lang="hu-HU" sz="1600" kern="1200" dirty="0"/>
        </a:p>
      </dsp:txBody>
      <dsp:txXfrm>
        <a:off x="1764281" y="3072076"/>
        <a:ext cx="1685492" cy="914914"/>
      </dsp:txXfrm>
    </dsp:sp>
    <dsp:sp modelId="{960E9A94-46A5-4314-8F37-38698072CF69}">
      <dsp:nvSpPr>
        <dsp:cNvPr id="0" name=""/>
        <dsp:cNvSpPr/>
      </dsp:nvSpPr>
      <dsp:spPr>
        <a:xfrm rot="12600000">
          <a:off x="3476577" y="2053511"/>
          <a:ext cx="12716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716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1C9532-0F51-461F-A580-035AA8881225}">
      <dsp:nvSpPr>
        <dsp:cNvPr id="0" name=""/>
        <dsp:cNvSpPr/>
      </dsp:nvSpPr>
      <dsp:spPr>
        <a:xfrm>
          <a:off x="1714786" y="1007816"/>
          <a:ext cx="1784482" cy="1013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egyéb bevételek </a:t>
          </a:r>
          <a:endParaRPr lang="hu-HU" sz="1600" kern="1200" dirty="0"/>
        </a:p>
      </dsp:txBody>
      <dsp:txXfrm>
        <a:off x="1764281" y="1057311"/>
        <a:ext cx="1685492" cy="91491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EDA56-D77C-4D3B-B055-C5855ECEFA76}">
      <dsp:nvSpPr>
        <dsp:cNvPr id="0" name=""/>
        <dsp:cNvSpPr/>
      </dsp:nvSpPr>
      <dsp:spPr>
        <a:xfrm>
          <a:off x="306154" y="475873"/>
          <a:ext cx="3214623" cy="32146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kern="1200" dirty="0" smtClean="0"/>
            <a:t>Önkormányzati feladatellátás típusai</a:t>
          </a:r>
          <a:endParaRPr lang="hu-HU" sz="21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600" kern="1200" dirty="0" smtClean="0"/>
            <a:t>kötelezően ellátandó feladatok</a:t>
          </a:r>
          <a:endParaRPr lang="hu-H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600" kern="1200" dirty="0" smtClean="0"/>
            <a:t>önként vállalt feladatok- és hatásköröket is </a:t>
          </a:r>
          <a:endParaRPr lang="hu-HU" sz="1600" kern="1200" dirty="0"/>
        </a:p>
      </dsp:txBody>
      <dsp:txXfrm>
        <a:off x="841925" y="1011644"/>
        <a:ext cx="2143082" cy="2143082"/>
      </dsp:txXfrm>
    </dsp:sp>
    <dsp:sp modelId="{44904BA2-3CCC-400E-A645-8908D404A67A}">
      <dsp:nvSpPr>
        <dsp:cNvPr id="0" name=""/>
        <dsp:cNvSpPr/>
      </dsp:nvSpPr>
      <dsp:spPr>
        <a:xfrm>
          <a:off x="125154" y="276772"/>
          <a:ext cx="3612624" cy="3612624"/>
        </a:xfrm>
        <a:prstGeom prst="circularArrow">
          <a:avLst>
            <a:gd name="adj1" fmla="val 5085"/>
            <a:gd name="adj2" fmla="val 327528"/>
            <a:gd name="adj3" fmla="val 15833972"/>
            <a:gd name="adj4" fmla="val 162385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95AB23-E770-49B6-861F-F990D1C7BC9C}">
      <dsp:nvSpPr>
        <dsp:cNvPr id="0" name=""/>
        <dsp:cNvSpPr/>
      </dsp:nvSpPr>
      <dsp:spPr>
        <a:xfrm>
          <a:off x="2157746" y="528235"/>
          <a:ext cx="4185468" cy="4185468"/>
        </a:xfrm>
        <a:prstGeom prst="blockArc">
          <a:avLst>
            <a:gd name="adj1" fmla="val 13114286"/>
            <a:gd name="adj2" fmla="val 16200000"/>
            <a:gd name="adj3" fmla="val 390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500E13-ACDD-4173-8212-89E4391E6C08}">
      <dsp:nvSpPr>
        <dsp:cNvPr id="0" name=""/>
        <dsp:cNvSpPr/>
      </dsp:nvSpPr>
      <dsp:spPr>
        <a:xfrm>
          <a:off x="2157746" y="528235"/>
          <a:ext cx="4185468" cy="4185468"/>
        </a:xfrm>
        <a:prstGeom prst="blockArc">
          <a:avLst>
            <a:gd name="adj1" fmla="val 10028571"/>
            <a:gd name="adj2" fmla="val 13114286"/>
            <a:gd name="adj3" fmla="val 390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33D98E-9C21-4494-ABA0-15DBD32E8BCC}">
      <dsp:nvSpPr>
        <dsp:cNvPr id="0" name=""/>
        <dsp:cNvSpPr/>
      </dsp:nvSpPr>
      <dsp:spPr>
        <a:xfrm>
          <a:off x="2157746" y="528235"/>
          <a:ext cx="4185468" cy="4185468"/>
        </a:xfrm>
        <a:prstGeom prst="blockArc">
          <a:avLst>
            <a:gd name="adj1" fmla="val 6942857"/>
            <a:gd name="adj2" fmla="val 10028571"/>
            <a:gd name="adj3" fmla="val 390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C28934-36A4-4ACB-9819-0A82993692DE}">
      <dsp:nvSpPr>
        <dsp:cNvPr id="0" name=""/>
        <dsp:cNvSpPr/>
      </dsp:nvSpPr>
      <dsp:spPr>
        <a:xfrm>
          <a:off x="2157746" y="528235"/>
          <a:ext cx="4185468" cy="4185468"/>
        </a:xfrm>
        <a:prstGeom prst="blockArc">
          <a:avLst>
            <a:gd name="adj1" fmla="val 3857143"/>
            <a:gd name="adj2" fmla="val 6942857"/>
            <a:gd name="adj3" fmla="val 390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12F3E4-44E5-4ED3-808A-F03828F8B410}">
      <dsp:nvSpPr>
        <dsp:cNvPr id="0" name=""/>
        <dsp:cNvSpPr/>
      </dsp:nvSpPr>
      <dsp:spPr>
        <a:xfrm>
          <a:off x="2157746" y="528235"/>
          <a:ext cx="4185468" cy="4185468"/>
        </a:xfrm>
        <a:prstGeom prst="blockArc">
          <a:avLst>
            <a:gd name="adj1" fmla="val 771429"/>
            <a:gd name="adj2" fmla="val 3857143"/>
            <a:gd name="adj3" fmla="val 390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11C737-CA3A-4DAC-A240-4FC568021A18}">
      <dsp:nvSpPr>
        <dsp:cNvPr id="0" name=""/>
        <dsp:cNvSpPr/>
      </dsp:nvSpPr>
      <dsp:spPr>
        <a:xfrm>
          <a:off x="2157746" y="528235"/>
          <a:ext cx="4185468" cy="4185468"/>
        </a:xfrm>
        <a:prstGeom prst="blockArc">
          <a:avLst>
            <a:gd name="adj1" fmla="val 19285714"/>
            <a:gd name="adj2" fmla="val 771429"/>
            <a:gd name="adj3" fmla="val 390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40690B-DE33-423B-AA57-8B203B4D83AE}">
      <dsp:nvSpPr>
        <dsp:cNvPr id="0" name=""/>
        <dsp:cNvSpPr/>
      </dsp:nvSpPr>
      <dsp:spPr>
        <a:xfrm>
          <a:off x="2157746" y="528235"/>
          <a:ext cx="4185468" cy="4185468"/>
        </a:xfrm>
        <a:prstGeom prst="blockArc">
          <a:avLst>
            <a:gd name="adj1" fmla="val 16200000"/>
            <a:gd name="adj2" fmla="val 19285714"/>
            <a:gd name="adj3" fmla="val 390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B36218-12BF-446B-897D-50C906564102}">
      <dsp:nvSpPr>
        <dsp:cNvPr id="0" name=""/>
        <dsp:cNvSpPr/>
      </dsp:nvSpPr>
      <dsp:spPr>
        <a:xfrm>
          <a:off x="3440025" y="1810513"/>
          <a:ext cx="1620910" cy="16209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kern="1200" dirty="0" smtClean="0"/>
            <a:t>Közpénzügyi ellenőrzés szervei</a:t>
          </a:r>
          <a:endParaRPr lang="hu-HU" sz="1500" kern="1200" dirty="0"/>
        </a:p>
      </dsp:txBody>
      <dsp:txXfrm>
        <a:off x="3677402" y="2047890"/>
        <a:ext cx="1146156" cy="1146156"/>
      </dsp:txXfrm>
    </dsp:sp>
    <dsp:sp modelId="{BF8790F9-7238-499D-BB7E-49A40BE5ECF2}">
      <dsp:nvSpPr>
        <dsp:cNvPr id="0" name=""/>
        <dsp:cNvSpPr/>
      </dsp:nvSpPr>
      <dsp:spPr>
        <a:xfrm>
          <a:off x="3683162" y="1763"/>
          <a:ext cx="1134637" cy="11346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900" kern="1200" dirty="0" smtClean="0"/>
            <a:t>Állami Számvevőszék</a:t>
          </a:r>
          <a:endParaRPr lang="hu-HU" sz="900" kern="1200" dirty="0"/>
        </a:p>
      </dsp:txBody>
      <dsp:txXfrm>
        <a:off x="3849326" y="167927"/>
        <a:ext cx="802309" cy="802309"/>
      </dsp:txXfrm>
    </dsp:sp>
    <dsp:sp modelId="{ADEEFDCD-B4AE-486B-9D5C-E2E3FF11BA0B}">
      <dsp:nvSpPr>
        <dsp:cNvPr id="0" name=""/>
        <dsp:cNvSpPr/>
      </dsp:nvSpPr>
      <dsp:spPr>
        <a:xfrm>
          <a:off x="5287392" y="774319"/>
          <a:ext cx="1134637" cy="11346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900" kern="1200" dirty="0" smtClean="0"/>
            <a:t>Költségvetési Tanács</a:t>
          </a:r>
          <a:endParaRPr lang="hu-HU" sz="900" kern="1200" dirty="0"/>
        </a:p>
      </dsp:txBody>
      <dsp:txXfrm>
        <a:off x="5453556" y="940483"/>
        <a:ext cx="802309" cy="802309"/>
      </dsp:txXfrm>
    </dsp:sp>
    <dsp:sp modelId="{B260198C-72F0-4626-98C9-591DE948211A}">
      <dsp:nvSpPr>
        <dsp:cNvPr id="0" name=""/>
        <dsp:cNvSpPr/>
      </dsp:nvSpPr>
      <dsp:spPr>
        <a:xfrm>
          <a:off x="5683604" y="2510238"/>
          <a:ext cx="1134637" cy="11346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900" kern="1200" dirty="0" smtClean="0"/>
            <a:t>Kormányzati ellenőrzés</a:t>
          </a:r>
          <a:endParaRPr lang="hu-HU" sz="900" kern="1200" dirty="0"/>
        </a:p>
      </dsp:txBody>
      <dsp:txXfrm>
        <a:off x="5849768" y="2676402"/>
        <a:ext cx="802309" cy="802309"/>
      </dsp:txXfrm>
    </dsp:sp>
    <dsp:sp modelId="{0589913E-8795-4EEF-8AD6-FFA79C0317AC}">
      <dsp:nvSpPr>
        <dsp:cNvPr id="0" name=""/>
        <dsp:cNvSpPr/>
      </dsp:nvSpPr>
      <dsp:spPr>
        <a:xfrm>
          <a:off x="4573442" y="3902336"/>
          <a:ext cx="1134637" cy="11346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900" kern="1200" dirty="0" smtClean="0"/>
            <a:t>Kincstári rendszer és Kincstári ellenőrzés</a:t>
          </a:r>
          <a:endParaRPr lang="hu-HU" sz="900" kern="1200" dirty="0"/>
        </a:p>
      </dsp:txBody>
      <dsp:txXfrm>
        <a:off x="4739606" y="4068500"/>
        <a:ext cx="802309" cy="802309"/>
      </dsp:txXfrm>
    </dsp:sp>
    <dsp:sp modelId="{D94F465A-D94E-483E-8BE9-30E1D954A51F}">
      <dsp:nvSpPr>
        <dsp:cNvPr id="0" name=""/>
        <dsp:cNvSpPr/>
      </dsp:nvSpPr>
      <dsp:spPr>
        <a:xfrm>
          <a:off x="2792881" y="3902336"/>
          <a:ext cx="1134637" cy="11346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900" kern="1200" dirty="0" smtClean="0"/>
            <a:t>Államadósság Kezelő Központ </a:t>
          </a:r>
          <a:r>
            <a:rPr lang="hu-HU" sz="900" kern="1200" dirty="0" err="1" smtClean="0"/>
            <a:t>Zrt</a:t>
          </a:r>
          <a:r>
            <a:rPr lang="hu-HU" sz="900" kern="1200" dirty="0" smtClean="0"/>
            <a:t>.</a:t>
          </a:r>
          <a:endParaRPr lang="hu-HU" sz="900" kern="1200" dirty="0"/>
        </a:p>
      </dsp:txBody>
      <dsp:txXfrm>
        <a:off x="2959045" y="4068500"/>
        <a:ext cx="802309" cy="802309"/>
      </dsp:txXfrm>
    </dsp:sp>
    <dsp:sp modelId="{E85CEA3B-5C80-4923-B1C4-9FD5E313BBFE}">
      <dsp:nvSpPr>
        <dsp:cNvPr id="0" name=""/>
        <dsp:cNvSpPr/>
      </dsp:nvSpPr>
      <dsp:spPr>
        <a:xfrm>
          <a:off x="1682720" y="2510238"/>
          <a:ext cx="1134637" cy="11346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900" kern="1200" dirty="0" smtClean="0"/>
            <a:t>Költségvetési felügyelő</a:t>
          </a:r>
          <a:endParaRPr lang="hu-HU" sz="900" kern="1200" dirty="0"/>
        </a:p>
      </dsp:txBody>
      <dsp:txXfrm>
        <a:off x="1848884" y="2676402"/>
        <a:ext cx="802309" cy="802309"/>
      </dsp:txXfrm>
    </dsp:sp>
    <dsp:sp modelId="{6542F596-150F-47F5-9A79-CED32962358E}">
      <dsp:nvSpPr>
        <dsp:cNvPr id="0" name=""/>
        <dsp:cNvSpPr/>
      </dsp:nvSpPr>
      <dsp:spPr>
        <a:xfrm>
          <a:off x="2078932" y="774319"/>
          <a:ext cx="1134637" cy="11346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900" kern="1200" dirty="0" smtClean="0"/>
            <a:t>Önkormányzati Biztos</a:t>
          </a:r>
          <a:endParaRPr lang="hu-HU" sz="900" kern="1200" dirty="0"/>
        </a:p>
      </dsp:txBody>
      <dsp:txXfrm>
        <a:off x="2245096" y="940483"/>
        <a:ext cx="802309" cy="8023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1D005-088D-4AC3-89BF-1CFDA9DD491F}" type="datetimeFigureOut">
              <a:rPr lang="hu-HU" smtClean="0"/>
              <a:t>2020. 10. 21.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1F3E2B-8FAC-4ACD-8EE3-BE374E78EF1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31302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F3E2B-8FAC-4ACD-8EE3-BE374E78EF1E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189949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F3E2B-8FAC-4ACD-8EE3-BE374E78EF1E}" type="slidenum">
              <a:rPr lang="hu-HU" smtClean="0"/>
              <a:t>20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21219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Videó: https://www.youtube.com/watch?v=BHumDrD3sL8&amp;feature=youtu.be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F3E2B-8FAC-4ACD-8EE3-BE374E78EF1E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88669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(videólink 1.) https://www.youtube.com/watch?v=UYrN8AuB7bM&amp;feature=youtu.be</a:t>
            </a:r>
          </a:p>
          <a:p>
            <a:r>
              <a:rPr lang="hu-HU" dirty="0" smtClean="0"/>
              <a:t>(videólink 2.) https://www.youtube.com/watch?v=GPILup-4b_U&amp;feature=youtu.be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dirty="0" smtClean="0"/>
              <a:t>(videólink 3.) https://www.youtube.com/watch?v=l8sFo1xyg18&amp;feature=youtu.be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dirty="0" smtClean="0"/>
              <a:t>https://www.youtube.com/watch?v=voCqtHXPUww</a:t>
            </a:r>
          </a:p>
          <a:p>
            <a:r>
              <a:rPr lang="hu-HU" dirty="0" smtClean="0"/>
              <a:t>Videólink 4. https://www.youtube.com/watch?v=AOhBtgsiYUM&amp;feature=youtu.be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F3E2B-8FAC-4ACD-8EE3-BE374E78EF1E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65067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Tanári magyarázat (a cím elé): az állam pénzgazdálkodásának</a:t>
            </a:r>
            <a:r>
              <a:rPr lang="hu-HU" baseline="0" dirty="0" smtClean="0"/>
              <a:t> alkotmányossága alapvető társadalmi kérdés. Melyek azok az alapelvek az államháztartás megfelelő működésétnek kívánalmait meghatározzák? A tankönyv segítségével magyarázza el, mit jelentenek a felsorolt kívánalmak! Próbáljon megfogalmazni olyan eseteket, amikor a tárgyalt elvek sérülnek, vagy nem az elvárásoknak megfelelően teljesülnek!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F3E2B-8FAC-4ACD-8EE3-BE374E78EF1E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66285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Tanári magyarázat:</a:t>
            </a:r>
            <a:r>
              <a:rPr lang="hu-HU" baseline="0" dirty="0" smtClean="0"/>
              <a:t> Megismerkedett az államháztartás fogalmával, áttekinthette milyen összefüggésben áll a közpénzzel és közfeladattal. Most tekintse át, milyen alrendszerekre osztható az államháztartás, és hogyan tagozódnak tovább az alrendszerei!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F3E2B-8FAC-4ACD-8EE3-BE374E78EF1E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11966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F3E2B-8FAC-4ACD-8EE3-BE374E78EF1E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613951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Linken megjelölt </a:t>
            </a:r>
            <a:r>
              <a:rPr lang="hu-HU" dirty="0" err="1" smtClean="0"/>
              <a:t>word</a:t>
            </a:r>
            <a:r>
              <a:rPr lang="hu-HU" dirty="0" smtClean="0"/>
              <a:t> file alapján folyamatábra/animáció</a:t>
            </a:r>
          </a:p>
          <a:p>
            <a:endParaRPr lang="hu-HU" dirty="0" smtClean="0"/>
          </a:p>
          <a:p>
            <a:r>
              <a:rPr lang="hu-HU" dirty="0" smtClean="0"/>
              <a:t>Megállító kérdés: Nézze meg a tankönyvben, hogy milyen költségvetési törvényt nem fogadhat el az Országgyűlés!</a:t>
            </a:r>
            <a:r>
              <a:rPr lang="hu-HU" baseline="0" dirty="0" smtClean="0"/>
              <a:t> Melyik jogszabály határozza meg a kérdéses tilalmat?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F3E2B-8FAC-4ACD-8EE3-BE374E78EF1E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376966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F3E2B-8FAC-4ACD-8EE3-BE374E78EF1E}" type="slidenum">
              <a:rPr lang="hu-HU" smtClean="0"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44816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err="1" smtClean="0"/>
              <a:t>Feladatat</a:t>
            </a:r>
            <a:r>
              <a:rPr lang="hu-HU" dirty="0" smtClean="0"/>
              <a:t>: Nézze</a:t>
            </a:r>
            <a:r>
              <a:rPr lang="hu-HU" baseline="0" dirty="0" smtClean="0"/>
              <a:t> meg a következő videót az önkormányzati feladatellátás és a közszolgáltatások nyújtása témakörben! Ismételje át, milyen feladata van az önkormányzatnak a közszolgáltatások nyújtásáért felelős vállalatokkal kapcsolatban! https://www.youtube.com/watch?v=eik522Ma5PE&amp;feature=youtu.be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F3E2B-8FAC-4ACD-8EE3-BE374E78EF1E}" type="slidenum">
              <a:rPr lang="hu-HU" smtClean="0"/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16200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자유형: 도형 4">
            <a:extLst>
              <a:ext uri="{FF2B5EF4-FFF2-40B4-BE49-F238E27FC236}">
                <a16:creationId xmlns:a16="http://schemas.microsoft.com/office/drawing/2014/main" id="{C6179DE7-D0F5-4FCE-9D64-2210387C6D0C}"/>
              </a:ext>
            </a:extLst>
          </p:cNvPr>
          <p:cNvSpPr/>
          <p:nvPr userDrawn="1"/>
        </p:nvSpPr>
        <p:spPr>
          <a:xfrm>
            <a:off x="2255574" y="-6800"/>
            <a:ext cx="9715500" cy="5368759"/>
          </a:xfrm>
          <a:custGeom>
            <a:avLst/>
            <a:gdLst>
              <a:gd name="connsiteX0" fmla="*/ 0 w 7296150"/>
              <a:gd name="connsiteY0" fmla="*/ 0 h 4038600"/>
              <a:gd name="connsiteX1" fmla="*/ 523875 w 7296150"/>
              <a:gd name="connsiteY1" fmla="*/ 38100 h 4038600"/>
              <a:gd name="connsiteX2" fmla="*/ 7296150 w 7296150"/>
              <a:gd name="connsiteY2" fmla="*/ 4038600 h 4038600"/>
              <a:gd name="connsiteX3" fmla="*/ 0 w 7296150"/>
              <a:gd name="connsiteY3" fmla="*/ 0 h 4038600"/>
              <a:gd name="connsiteX0" fmla="*/ 0 w 7277100"/>
              <a:gd name="connsiteY0" fmla="*/ 0 h 4000500"/>
              <a:gd name="connsiteX1" fmla="*/ 504825 w 7277100"/>
              <a:gd name="connsiteY1" fmla="*/ 0 h 4000500"/>
              <a:gd name="connsiteX2" fmla="*/ 7277100 w 7277100"/>
              <a:gd name="connsiteY2" fmla="*/ 4000500 h 4000500"/>
              <a:gd name="connsiteX3" fmla="*/ 0 w 7277100"/>
              <a:gd name="connsiteY3" fmla="*/ 0 h 400050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26053"/>
              <a:gd name="connsiteX1" fmla="*/ 514350 w 7286625"/>
              <a:gd name="connsiteY1" fmla="*/ 19050 h 4026053"/>
              <a:gd name="connsiteX2" fmla="*/ 7286625 w 7286625"/>
              <a:gd name="connsiteY2" fmla="*/ 4019550 h 4026053"/>
              <a:gd name="connsiteX3" fmla="*/ 0 w 7286625"/>
              <a:gd name="connsiteY3" fmla="*/ 0 h 4026053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286"/>
              <a:gd name="connsiteX1" fmla="*/ 514350 w 7286625"/>
              <a:gd name="connsiteY1" fmla="*/ 19050 h 4029286"/>
              <a:gd name="connsiteX2" fmla="*/ 7286625 w 7286625"/>
              <a:gd name="connsiteY2" fmla="*/ 4019550 h 4029286"/>
              <a:gd name="connsiteX3" fmla="*/ 0 w 7286625"/>
              <a:gd name="connsiteY3" fmla="*/ 0 h 4029286"/>
              <a:gd name="connsiteX0" fmla="*/ 0 w 7286625"/>
              <a:gd name="connsiteY0" fmla="*/ 0 h 4030399"/>
              <a:gd name="connsiteX1" fmla="*/ 514350 w 7286625"/>
              <a:gd name="connsiteY1" fmla="*/ 19050 h 4030399"/>
              <a:gd name="connsiteX2" fmla="*/ 7286625 w 7286625"/>
              <a:gd name="connsiteY2" fmla="*/ 4019550 h 4030399"/>
              <a:gd name="connsiteX3" fmla="*/ 0 w 7286625"/>
              <a:gd name="connsiteY3" fmla="*/ 0 h 4030399"/>
              <a:gd name="connsiteX0" fmla="*/ 0 w 7286625"/>
              <a:gd name="connsiteY0" fmla="*/ 0 h 4030447"/>
              <a:gd name="connsiteX1" fmla="*/ 514350 w 7286625"/>
              <a:gd name="connsiteY1" fmla="*/ 19050 h 4030447"/>
              <a:gd name="connsiteX2" fmla="*/ 7286625 w 7286625"/>
              <a:gd name="connsiteY2" fmla="*/ 4019550 h 4030447"/>
              <a:gd name="connsiteX3" fmla="*/ 0 w 7286625"/>
              <a:gd name="connsiteY3" fmla="*/ 0 h 4030447"/>
              <a:gd name="connsiteX0" fmla="*/ 0 w 7286625"/>
              <a:gd name="connsiteY0" fmla="*/ 0 h 4030896"/>
              <a:gd name="connsiteX1" fmla="*/ 514350 w 7286625"/>
              <a:gd name="connsiteY1" fmla="*/ 19050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30896"/>
              <a:gd name="connsiteX1" fmla="*/ 514350 w 7286625"/>
              <a:gd name="connsiteY1" fmla="*/ 9525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26737"/>
              <a:gd name="connsiteX1" fmla="*/ 514350 w 7286625"/>
              <a:gd name="connsiteY1" fmla="*/ 9525 h 4026737"/>
              <a:gd name="connsiteX2" fmla="*/ 7286625 w 7286625"/>
              <a:gd name="connsiteY2" fmla="*/ 4019550 h 4026737"/>
              <a:gd name="connsiteX3" fmla="*/ 0 w 7286625"/>
              <a:gd name="connsiteY3" fmla="*/ 0 h 4026737"/>
              <a:gd name="connsiteX0" fmla="*/ 0 w 7286625"/>
              <a:gd name="connsiteY0" fmla="*/ 0 h 4026569"/>
              <a:gd name="connsiteX1" fmla="*/ 514350 w 7286625"/>
              <a:gd name="connsiteY1" fmla="*/ 9525 h 4026569"/>
              <a:gd name="connsiteX2" fmla="*/ 7286625 w 7286625"/>
              <a:gd name="connsiteY2" fmla="*/ 4019550 h 4026569"/>
              <a:gd name="connsiteX3" fmla="*/ 0 w 7286625"/>
              <a:gd name="connsiteY3" fmla="*/ 0 h 402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25" h="4026569">
                <a:moveTo>
                  <a:pt x="0" y="0"/>
                </a:moveTo>
                <a:lnTo>
                  <a:pt x="514350" y="9525"/>
                </a:lnTo>
                <a:cubicBezTo>
                  <a:pt x="685800" y="1990725"/>
                  <a:pt x="2171700" y="3810000"/>
                  <a:pt x="7286625" y="4019550"/>
                </a:cubicBezTo>
                <a:cubicBezTo>
                  <a:pt x="2543175" y="4156075"/>
                  <a:pt x="304800" y="2282825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23589" y="4005065"/>
            <a:ext cx="4320283" cy="1536172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800" b="1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23392" y="5541235"/>
            <a:ext cx="4320283" cy="672075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867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96FFB94C-B84A-46A3-BF10-6C511C2C85D4}"/>
              </a:ext>
            </a:extLst>
          </p:cNvPr>
          <p:cNvSpPr/>
          <p:nvPr userDrawn="1"/>
        </p:nvSpPr>
        <p:spPr>
          <a:xfrm>
            <a:off x="2438399" y="-6799"/>
            <a:ext cx="9715500" cy="5347457"/>
          </a:xfrm>
          <a:custGeom>
            <a:avLst/>
            <a:gdLst>
              <a:gd name="connsiteX0" fmla="*/ 0 w 7296150"/>
              <a:gd name="connsiteY0" fmla="*/ 0 h 4038600"/>
              <a:gd name="connsiteX1" fmla="*/ 523875 w 7296150"/>
              <a:gd name="connsiteY1" fmla="*/ 38100 h 4038600"/>
              <a:gd name="connsiteX2" fmla="*/ 7296150 w 7296150"/>
              <a:gd name="connsiteY2" fmla="*/ 4038600 h 4038600"/>
              <a:gd name="connsiteX3" fmla="*/ 0 w 7296150"/>
              <a:gd name="connsiteY3" fmla="*/ 0 h 4038600"/>
              <a:gd name="connsiteX0" fmla="*/ 0 w 7277100"/>
              <a:gd name="connsiteY0" fmla="*/ 0 h 4000500"/>
              <a:gd name="connsiteX1" fmla="*/ 504825 w 7277100"/>
              <a:gd name="connsiteY1" fmla="*/ 0 h 4000500"/>
              <a:gd name="connsiteX2" fmla="*/ 7277100 w 7277100"/>
              <a:gd name="connsiteY2" fmla="*/ 4000500 h 4000500"/>
              <a:gd name="connsiteX3" fmla="*/ 0 w 7277100"/>
              <a:gd name="connsiteY3" fmla="*/ 0 h 400050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26053"/>
              <a:gd name="connsiteX1" fmla="*/ 514350 w 7286625"/>
              <a:gd name="connsiteY1" fmla="*/ 19050 h 4026053"/>
              <a:gd name="connsiteX2" fmla="*/ 7286625 w 7286625"/>
              <a:gd name="connsiteY2" fmla="*/ 4019550 h 4026053"/>
              <a:gd name="connsiteX3" fmla="*/ 0 w 7286625"/>
              <a:gd name="connsiteY3" fmla="*/ 0 h 4026053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286"/>
              <a:gd name="connsiteX1" fmla="*/ 514350 w 7286625"/>
              <a:gd name="connsiteY1" fmla="*/ 19050 h 4029286"/>
              <a:gd name="connsiteX2" fmla="*/ 7286625 w 7286625"/>
              <a:gd name="connsiteY2" fmla="*/ 4019550 h 4029286"/>
              <a:gd name="connsiteX3" fmla="*/ 0 w 7286625"/>
              <a:gd name="connsiteY3" fmla="*/ 0 h 4029286"/>
              <a:gd name="connsiteX0" fmla="*/ 0 w 7286625"/>
              <a:gd name="connsiteY0" fmla="*/ 0 h 4030399"/>
              <a:gd name="connsiteX1" fmla="*/ 514350 w 7286625"/>
              <a:gd name="connsiteY1" fmla="*/ 19050 h 4030399"/>
              <a:gd name="connsiteX2" fmla="*/ 7286625 w 7286625"/>
              <a:gd name="connsiteY2" fmla="*/ 4019550 h 4030399"/>
              <a:gd name="connsiteX3" fmla="*/ 0 w 7286625"/>
              <a:gd name="connsiteY3" fmla="*/ 0 h 4030399"/>
              <a:gd name="connsiteX0" fmla="*/ 0 w 7286625"/>
              <a:gd name="connsiteY0" fmla="*/ 0 h 4030447"/>
              <a:gd name="connsiteX1" fmla="*/ 514350 w 7286625"/>
              <a:gd name="connsiteY1" fmla="*/ 19050 h 4030447"/>
              <a:gd name="connsiteX2" fmla="*/ 7286625 w 7286625"/>
              <a:gd name="connsiteY2" fmla="*/ 4019550 h 4030447"/>
              <a:gd name="connsiteX3" fmla="*/ 0 w 7286625"/>
              <a:gd name="connsiteY3" fmla="*/ 0 h 4030447"/>
              <a:gd name="connsiteX0" fmla="*/ 0 w 7286625"/>
              <a:gd name="connsiteY0" fmla="*/ 0 h 4030896"/>
              <a:gd name="connsiteX1" fmla="*/ 514350 w 7286625"/>
              <a:gd name="connsiteY1" fmla="*/ 19050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30896"/>
              <a:gd name="connsiteX1" fmla="*/ 514350 w 7286625"/>
              <a:gd name="connsiteY1" fmla="*/ 9525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26737"/>
              <a:gd name="connsiteX1" fmla="*/ 514350 w 7286625"/>
              <a:gd name="connsiteY1" fmla="*/ 9525 h 4026737"/>
              <a:gd name="connsiteX2" fmla="*/ 7286625 w 7286625"/>
              <a:gd name="connsiteY2" fmla="*/ 4019550 h 4026737"/>
              <a:gd name="connsiteX3" fmla="*/ 0 w 7286625"/>
              <a:gd name="connsiteY3" fmla="*/ 0 h 4026737"/>
              <a:gd name="connsiteX0" fmla="*/ 0 w 7286625"/>
              <a:gd name="connsiteY0" fmla="*/ 0 h 4026569"/>
              <a:gd name="connsiteX1" fmla="*/ 514350 w 7286625"/>
              <a:gd name="connsiteY1" fmla="*/ 9525 h 4026569"/>
              <a:gd name="connsiteX2" fmla="*/ 7286625 w 7286625"/>
              <a:gd name="connsiteY2" fmla="*/ 4019550 h 4026569"/>
              <a:gd name="connsiteX3" fmla="*/ 0 w 7286625"/>
              <a:gd name="connsiteY3" fmla="*/ 0 h 4026569"/>
              <a:gd name="connsiteX0" fmla="*/ 0 w 7286625"/>
              <a:gd name="connsiteY0" fmla="*/ 0 h 4007586"/>
              <a:gd name="connsiteX1" fmla="*/ 514350 w 7286625"/>
              <a:gd name="connsiteY1" fmla="*/ 9525 h 4007586"/>
              <a:gd name="connsiteX2" fmla="*/ 7286625 w 7286625"/>
              <a:gd name="connsiteY2" fmla="*/ 4000500 h 4007586"/>
              <a:gd name="connsiteX3" fmla="*/ 0 w 7286625"/>
              <a:gd name="connsiteY3" fmla="*/ 0 h 4007586"/>
              <a:gd name="connsiteX0" fmla="*/ 0 w 7286625"/>
              <a:gd name="connsiteY0" fmla="*/ 0 h 4011694"/>
              <a:gd name="connsiteX1" fmla="*/ 514350 w 7286625"/>
              <a:gd name="connsiteY1" fmla="*/ 9525 h 4011694"/>
              <a:gd name="connsiteX2" fmla="*/ 7286625 w 7286625"/>
              <a:gd name="connsiteY2" fmla="*/ 4000500 h 4011694"/>
              <a:gd name="connsiteX3" fmla="*/ 0 w 7286625"/>
              <a:gd name="connsiteY3" fmla="*/ 0 h 4011694"/>
              <a:gd name="connsiteX0" fmla="*/ 0 w 7286625"/>
              <a:gd name="connsiteY0" fmla="*/ 0 h 4010593"/>
              <a:gd name="connsiteX1" fmla="*/ 514350 w 7286625"/>
              <a:gd name="connsiteY1" fmla="*/ 9525 h 4010593"/>
              <a:gd name="connsiteX2" fmla="*/ 7286625 w 7286625"/>
              <a:gd name="connsiteY2" fmla="*/ 4000500 h 4010593"/>
              <a:gd name="connsiteX3" fmla="*/ 0 w 7286625"/>
              <a:gd name="connsiteY3" fmla="*/ 0 h 4010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25" h="4010593">
                <a:moveTo>
                  <a:pt x="0" y="0"/>
                </a:moveTo>
                <a:lnTo>
                  <a:pt x="514350" y="9525"/>
                </a:lnTo>
                <a:cubicBezTo>
                  <a:pt x="685800" y="1990725"/>
                  <a:pt x="2171700" y="3790950"/>
                  <a:pt x="7286625" y="4000500"/>
                </a:cubicBezTo>
                <a:cubicBezTo>
                  <a:pt x="2562225" y="4165600"/>
                  <a:pt x="304800" y="228282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D7620DE0-0A98-4621-A31C-3F83C507D1C1}"/>
              </a:ext>
            </a:extLst>
          </p:cNvPr>
          <p:cNvSpPr/>
          <p:nvPr userDrawn="1"/>
        </p:nvSpPr>
        <p:spPr>
          <a:xfrm>
            <a:off x="2289665" y="466503"/>
            <a:ext cx="9654747" cy="4993767"/>
          </a:xfrm>
          <a:custGeom>
            <a:avLst/>
            <a:gdLst>
              <a:gd name="connsiteX0" fmla="*/ 0 w 7239000"/>
              <a:gd name="connsiteY0" fmla="*/ 0 h 3733800"/>
              <a:gd name="connsiteX1" fmla="*/ 2047875 w 7239000"/>
              <a:gd name="connsiteY1" fmla="*/ 3486150 h 3733800"/>
              <a:gd name="connsiteX2" fmla="*/ 7239000 w 7239000"/>
              <a:gd name="connsiteY2" fmla="*/ 3733800 h 3733800"/>
              <a:gd name="connsiteX3" fmla="*/ 0 w 7239000"/>
              <a:gd name="connsiteY3" fmla="*/ 0 h 3733800"/>
              <a:gd name="connsiteX0" fmla="*/ 0 w 7239000"/>
              <a:gd name="connsiteY0" fmla="*/ 0 h 3733800"/>
              <a:gd name="connsiteX1" fmla="*/ 2047875 w 7239000"/>
              <a:gd name="connsiteY1" fmla="*/ 3486150 h 3733800"/>
              <a:gd name="connsiteX2" fmla="*/ 7239000 w 7239000"/>
              <a:gd name="connsiteY2" fmla="*/ 3733800 h 3733800"/>
              <a:gd name="connsiteX3" fmla="*/ 0 w 7239000"/>
              <a:gd name="connsiteY3" fmla="*/ 0 h 3733800"/>
              <a:gd name="connsiteX0" fmla="*/ 0 w 7239000"/>
              <a:gd name="connsiteY0" fmla="*/ 0 h 3917737"/>
              <a:gd name="connsiteX1" fmla="*/ 2047875 w 7239000"/>
              <a:gd name="connsiteY1" fmla="*/ 3486150 h 3917737"/>
              <a:gd name="connsiteX2" fmla="*/ 7239000 w 7239000"/>
              <a:gd name="connsiteY2" fmla="*/ 3733800 h 3917737"/>
              <a:gd name="connsiteX3" fmla="*/ 0 w 7239000"/>
              <a:gd name="connsiteY3" fmla="*/ 0 h 3917737"/>
              <a:gd name="connsiteX0" fmla="*/ 0 w 7239000"/>
              <a:gd name="connsiteY0" fmla="*/ 0 h 3917737"/>
              <a:gd name="connsiteX1" fmla="*/ 2047875 w 7239000"/>
              <a:gd name="connsiteY1" fmla="*/ 3486150 h 3917737"/>
              <a:gd name="connsiteX2" fmla="*/ 7239000 w 7239000"/>
              <a:gd name="connsiteY2" fmla="*/ 3733800 h 3917737"/>
              <a:gd name="connsiteX3" fmla="*/ 0 w 7239000"/>
              <a:gd name="connsiteY3" fmla="*/ 0 h 3917737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9418"/>
              <a:gd name="connsiteX1" fmla="*/ 7239000 w 7239000"/>
              <a:gd name="connsiteY1" fmla="*/ 3733800 h 3739418"/>
              <a:gd name="connsiteX2" fmla="*/ 0 w 7239000"/>
              <a:gd name="connsiteY2" fmla="*/ 0 h 3739418"/>
              <a:gd name="connsiteX0" fmla="*/ 0 w 7239000"/>
              <a:gd name="connsiteY0" fmla="*/ 0 h 3741985"/>
              <a:gd name="connsiteX1" fmla="*/ 7239000 w 7239000"/>
              <a:gd name="connsiteY1" fmla="*/ 3733800 h 3741985"/>
              <a:gd name="connsiteX2" fmla="*/ 0 w 7239000"/>
              <a:gd name="connsiteY2" fmla="*/ 0 h 3741985"/>
              <a:gd name="connsiteX0" fmla="*/ 0 w 7239000"/>
              <a:gd name="connsiteY0" fmla="*/ 0 h 3744767"/>
              <a:gd name="connsiteX1" fmla="*/ 7239000 w 7239000"/>
              <a:gd name="connsiteY1" fmla="*/ 3733800 h 3744767"/>
              <a:gd name="connsiteX2" fmla="*/ 0 w 7239000"/>
              <a:gd name="connsiteY2" fmla="*/ 0 h 3744767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995335"/>
              <a:gd name="connsiteX1" fmla="*/ 7172325 w 7172325"/>
              <a:gd name="connsiteY1" fmla="*/ 3705225 h 3995335"/>
              <a:gd name="connsiteX2" fmla="*/ 0 w 7172325"/>
              <a:gd name="connsiteY2" fmla="*/ 0 h 3995335"/>
              <a:gd name="connsiteX0" fmla="*/ 0 w 7172325"/>
              <a:gd name="connsiteY0" fmla="*/ 0 h 3995335"/>
              <a:gd name="connsiteX1" fmla="*/ 7172325 w 7172325"/>
              <a:gd name="connsiteY1" fmla="*/ 3705225 h 3995335"/>
              <a:gd name="connsiteX2" fmla="*/ 0 w 7172325"/>
              <a:gd name="connsiteY2" fmla="*/ 0 h 3995335"/>
              <a:gd name="connsiteX0" fmla="*/ 0 w 7172325"/>
              <a:gd name="connsiteY0" fmla="*/ 0 h 3927313"/>
              <a:gd name="connsiteX1" fmla="*/ 7172325 w 7172325"/>
              <a:gd name="connsiteY1" fmla="*/ 3705225 h 3927313"/>
              <a:gd name="connsiteX2" fmla="*/ 0 w 7172325"/>
              <a:gd name="connsiteY2" fmla="*/ 0 h 3927313"/>
              <a:gd name="connsiteX0" fmla="*/ 0 w 7172325"/>
              <a:gd name="connsiteY0" fmla="*/ 0 h 3705225"/>
              <a:gd name="connsiteX1" fmla="*/ 7172325 w 7172325"/>
              <a:gd name="connsiteY1" fmla="*/ 3705225 h 3705225"/>
              <a:gd name="connsiteX2" fmla="*/ 0 w 7172325"/>
              <a:gd name="connsiteY2" fmla="*/ 0 h 3705225"/>
              <a:gd name="connsiteX0" fmla="*/ 0 w 7172325"/>
              <a:gd name="connsiteY0" fmla="*/ 0 h 3975065"/>
              <a:gd name="connsiteX1" fmla="*/ 7172325 w 7172325"/>
              <a:gd name="connsiteY1" fmla="*/ 3705225 h 3975065"/>
              <a:gd name="connsiteX2" fmla="*/ 0 w 7172325"/>
              <a:gd name="connsiteY2" fmla="*/ 0 h 3975065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0 w 7172325"/>
              <a:gd name="connsiteY0" fmla="*/ 0 h 3892257"/>
              <a:gd name="connsiteX1" fmla="*/ 7172325 w 7172325"/>
              <a:gd name="connsiteY1" fmla="*/ 3705225 h 3892257"/>
              <a:gd name="connsiteX2" fmla="*/ 0 w 7172325"/>
              <a:gd name="connsiteY2" fmla="*/ 0 h 3892257"/>
              <a:gd name="connsiteX0" fmla="*/ 0 w 7172325"/>
              <a:gd name="connsiteY0" fmla="*/ 0 h 3713751"/>
              <a:gd name="connsiteX1" fmla="*/ 7172325 w 7172325"/>
              <a:gd name="connsiteY1" fmla="*/ 3705225 h 3713751"/>
              <a:gd name="connsiteX2" fmla="*/ 0 w 7172325"/>
              <a:gd name="connsiteY2" fmla="*/ 0 h 3713751"/>
              <a:gd name="connsiteX0" fmla="*/ 0 w 7172325"/>
              <a:gd name="connsiteY0" fmla="*/ 0 h 3719098"/>
              <a:gd name="connsiteX1" fmla="*/ 7172325 w 7172325"/>
              <a:gd name="connsiteY1" fmla="*/ 3705225 h 3719098"/>
              <a:gd name="connsiteX2" fmla="*/ 0 w 7172325"/>
              <a:gd name="connsiteY2" fmla="*/ 0 h 371909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28733"/>
              <a:gd name="connsiteX1" fmla="*/ 7172325 w 7172325"/>
              <a:gd name="connsiteY1" fmla="*/ 3705225 h 3728733"/>
              <a:gd name="connsiteX2" fmla="*/ 0 w 7172325"/>
              <a:gd name="connsiteY2" fmla="*/ 0 h 3728733"/>
              <a:gd name="connsiteX0" fmla="*/ 0 w 7172325"/>
              <a:gd name="connsiteY0" fmla="*/ 0 h 3722357"/>
              <a:gd name="connsiteX1" fmla="*/ 7172325 w 7172325"/>
              <a:gd name="connsiteY1" fmla="*/ 3705225 h 3722357"/>
              <a:gd name="connsiteX2" fmla="*/ 0 w 7172325"/>
              <a:gd name="connsiteY2" fmla="*/ 0 h 3722357"/>
              <a:gd name="connsiteX0" fmla="*/ 0 w 7162598"/>
              <a:gd name="connsiteY0" fmla="*/ 0 h 3722357"/>
              <a:gd name="connsiteX1" fmla="*/ 7162598 w 7162598"/>
              <a:gd name="connsiteY1" fmla="*/ 3705225 h 3722357"/>
              <a:gd name="connsiteX2" fmla="*/ 0 w 7162598"/>
              <a:gd name="connsiteY2" fmla="*/ 0 h 3722357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26589"/>
              <a:gd name="connsiteX1" fmla="*/ 7162598 w 7162598"/>
              <a:gd name="connsiteY1" fmla="*/ 3705225 h 3726589"/>
              <a:gd name="connsiteX2" fmla="*/ 0 w 7162598"/>
              <a:gd name="connsiteY2" fmla="*/ 0 h 372658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56562"/>
              <a:gd name="connsiteY0" fmla="*/ 0 h 3745687"/>
              <a:gd name="connsiteX1" fmla="*/ 7156562 w 7156562"/>
              <a:gd name="connsiteY1" fmla="*/ 3714279 h 3745687"/>
              <a:gd name="connsiteX2" fmla="*/ 0 w 7156562"/>
              <a:gd name="connsiteY2" fmla="*/ 0 h 3745687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45988"/>
              <a:gd name="connsiteX1" fmla="*/ 7247096 w 7247096"/>
              <a:gd name="connsiteY1" fmla="*/ 3705225 h 3745988"/>
              <a:gd name="connsiteX2" fmla="*/ 0 w 7247096"/>
              <a:gd name="connsiteY2" fmla="*/ 0 h 3745988"/>
              <a:gd name="connsiteX0" fmla="*/ 0 w 7247096"/>
              <a:gd name="connsiteY0" fmla="*/ 0 h 3745988"/>
              <a:gd name="connsiteX1" fmla="*/ 7247096 w 7247096"/>
              <a:gd name="connsiteY1" fmla="*/ 3705225 h 3745988"/>
              <a:gd name="connsiteX2" fmla="*/ 0 w 7247096"/>
              <a:gd name="connsiteY2" fmla="*/ 0 h 3745988"/>
              <a:gd name="connsiteX0" fmla="*/ 0 w 7247096"/>
              <a:gd name="connsiteY0" fmla="*/ 0 h 3742385"/>
              <a:gd name="connsiteX1" fmla="*/ 7247096 w 7247096"/>
              <a:gd name="connsiteY1" fmla="*/ 3705225 h 3742385"/>
              <a:gd name="connsiteX2" fmla="*/ 0 w 7247096"/>
              <a:gd name="connsiteY2" fmla="*/ 0 h 374238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1060" h="3745325">
                <a:moveTo>
                  <a:pt x="0" y="0"/>
                </a:moveTo>
                <a:cubicBezTo>
                  <a:pt x="698112" y="2619307"/>
                  <a:pt x="3122351" y="3745804"/>
                  <a:pt x="7241060" y="3708243"/>
                </a:cubicBezTo>
                <a:cubicBezTo>
                  <a:pt x="3402389" y="3964568"/>
                  <a:pt x="561837" y="2909449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467434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10372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78457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7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04800" y="1316766"/>
            <a:ext cx="8584243" cy="4366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311696" y="5682850"/>
            <a:ext cx="11568608" cy="7224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tx1"/>
              </a:solidFill>
            </a:endParaRP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13786" y="1873324"/>
            <a:ext cx="4114129" cy="30424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43435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354400" y="627275"/>
            <a:ext cx="3360000" cy="33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494440" y="4089360"/>
            <a:ext cx="2219961" cy="22199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812477" y="1773170"/>
            <a:ext cx="2219799" cy="22141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98111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10372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78457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19403" y="1508787"/>
            <a:ext cx="5376597" cy="28803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19403" y="4389107"/>
            <a:ext cx="5376597" cy="1920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81185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80000" y="480001"/>
            <a:ext cx="3600000" cy="589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5" name="Rectangle 4"/>
          <p:cNvSpPr/>
          <p:nvPr userDrawn="1"/>
        </p:nvSpPr>
        <p:spPr>
          <a:xfrm>
            <a:off x="8103632" y="480001"/>
            <a:ext cx="3600000" cy="589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291816" y="480001"/>
            <a:ext cx="3600000" cy="589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886983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159896" y="2492896"/>
            <a:ext cx="1872208" cy="1872208"/>
          </a:xfrm>
          <a:prstGeom prst="ellipse">
            <a:avLst/>
          </a:prstGeom>
          <a:solidFill>
            <a:schemeClr val="bg1"/>
          </a:solidFill>
          <a:ln w="889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79032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99771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67856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2468896"/>
            <a:ext cx="2976000" cy="38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144000" y="2468896"/>
            <a:ext cx="2976000" cy="38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9216000" y="2468896"/>
            <a:ext cx="2976000" cy="38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72000" y="2468896"/>
            <a:ext cx="2976000" cy="38400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771771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6110731" y="0"/>
            <a:ext cx="3048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9144000" y="931704"/>
            <a:ext cx="3048000" cy="2496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110731" y="3438142"/>
            <a:ext cx="3048000" cy="2496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063172" y="932723"/>
            <a:ext cx="3048000" cy="2496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3439160"/>
            <a:ext cx="3048000" cy="2496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5233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851280" y="1699523"/>
            <a:ext cx="2649569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500220" y="1699523"/>
            <a:ext cx="2342984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9842831" y="1699523"/>
            <a:ext cx="2342984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851280" y="3952861"/>
            <a:ext cx="2649569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7500220" y="3952861"/>
            <a:ext cx="2342984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9842831" y="3952861"/>
            <a:ext cx="2342984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" y="1696861"/>
            <a:ext cx="4859363" cy="451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05176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472011" y="1508786"/>
            <a:ext cx="3799787" cy="486556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8907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4101075"/>
            <a:ext cx="12192000" cy="2208245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582326"/>
            <a:ext cx="12192000" cy="76808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97" y="535041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09320"/>
            <a:ext cx="12192000" cy="960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/>
          <p:cNvSpPr/>
          <p:nvPr userDrawn="1"/>
        </p:nvSpPr>
        <p:spPr>
          <a:xfrm>
            <a:off x="0" y="6211360"/>
            <a:ext cx="12192000" cy="96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111633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208B27CB-0016-4E16-B332-AB8C261D2D73}"/>
              </a:ext>
            </a:extLst>
          </p:cNvPr>
          <p:cNvSpPr/>
          <p:nvPr userDrawn="1"/>
        </p:nvSpPr>
        <p:spPr>
          <a:xfrm>
            <a:off x="2993020" y="6762"/>
            <a:ext cx="1859661" cy="6863917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668647 w 1245586"/>
              <a:gd name="connsiteY0" fmla="*/ 0 h 5123289"/>
              <a:gd name="connsiteX1" fmla="*/ 285672 w 1245586"/>
              <a:gd name="connsiteY1" fmla="*/ 5123289 h 5123289"/>
              <a:gd name="connsiteX2" fmla="*/ 0 w 1245586"/>
              <a:gd name="connsiteY2" fmla="*/ 5123289 h 5123289"/>
              <a:gd name="connsiteX3" fmla="*/ 668647 w 1245586"/>
              <a:gd name="connsiteY3" fmla="*/ 0 h 5123289"/>
              <a:gd name="connsiteX0" fmla="*/ 668647 w 1393156"/>
              <a:gd name="connsiteY0" fmla="*/ 0 h 5138037"/>
              <a:gd name="connsiteX1" fmla="*/ 632259 w 1393156"/>
              <a:gd name="connsiteY1" fmla="*/ 5138037 h 5138037"/>
              <a:gd name="connsiteX2" fmla="*/ 0 w 1393156"/>
              <a:gd name="connsiteY2" fmla="*/ 5123289 h 5138037"/>
              <a:gd name="connsiteX3" fmla="*/ 668647 w 13931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94880"/>
              <a:gd name="connsiteY0" fmla="*/ 0 h 5138037"/>
              <a:gd name="connsiteX1" fmla="*/ 588014 w 1394880"/>
              <a:gd name="connsiteY1" fmla="*/ 5138037 h 5138037"/>
              <a:gd name="connsiteX2" fmla="*/ 0 w 1394880"/>
              <a:gd name="connsiteY2" fmla="*/ 5123289 h 5138037"/>
              <a:gd name="connsiteX3" fmla="*/ 668647 w 1394880"/>
              <a:gd name="connsiteY3" fmla="*/ 0 h 5138037"/>
              <a:gd name="connsiteX0" fmla="*/ 662823 w 1391760"/>
              <a:gd name="connsiteY0" fmla="*/ 0 h 5158422"/>
              <a:gd name="connsiteX1" fmla="*/ 588014 w 1391760"/>
              <a:gd name="connsiteY1" fmla="*/ 5158422 h 5158422"/>
              <a:gd name="connsiteX2" fmla="*/ 0 w 1391760"/>
              <a:gd name="connsiteY2" fmla="*/ 5143674 h 5158422"/>
              <a:gd name="connsiteX3" fmla="*/ 662823 w 1391760"/>
              <a:gd name="connsiteY3" fmla="*/ 0 h 5158422"/>
              <a:gd name="connsiteX0" fmla="*/ 669497 w 1398434"/>
              <a:gd name="connsiteY0" fmla="*/ 0 h 5158422"/>
              <a:gd name="connsiteX1" fmla="*/ 594688 w 1398434"/>
              <a:gd name="connsiteY1" fmla="*/ 5158422 h 5158422"/>
              <a:gd name="connsiteX2" fmla="*/ 0 w 1398434"/>
              <a:gd name="connsiteY2" fmla="*/ 5150348 h 5158422"/>
              <a:gd name="connsiteX3" fmla="*/ 669497 w 1398434"/>
              <a:gd name="connsiteY3" fmla="*/ 0 h 5158422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60636"/>
              <a:gd name="connsiteY0" fmla="*/ 0 h 5161439"/>
              <a:gd name="connsiteX1" fmla="*/ 594688 w 1360636"/>
              <a:gd name="connsiteY1" fmla="*/ 5161439 h 5161439"/>
              <a:gd name="connsiteX2" fmla="*/ 0 w 1360636"/>
              <a:gd name="connsiteY2" fmla="*/ 5153365 h 5161439"/>
              <a:gd name="connsiteX3" fmla="*/ 588016 w 1360636"/>
              <a:gd name="connsiteY3" fmla="*/ 0 h 5161439"/>
              <a:gd name="connsiteX0" fmla="*/ 666618 w 1401622"/>
              <a:gd name="connsiteY0" fmla="*/ 0 h 5161439"/>
              <a:gd name="connsiteX1" fmla="*/ 594688 w 1401622"/>
              <a:gd name="connsiteY1" fmla="*/ 5161439 h 5161439"/>
              <a:gd name="connsiteX2" fmla="*/ 0 w 1401622"/>
              <a:gd name="connsiteY2" fmla="*/ 5153365 h 5161439"/>
              <a:gd name="connsiteX3" fmla="*/ 666618 w 1401622"/>
              <a:gd name="connsiteY3" fmla="*/ 0 h 5161439"/>
              <a:gd name="connsiteX0" fmla="*/ 666618 w 1149867"/>
              <a:gd name="connsiteY0" fmla="*/ 547422 h 5708861"/>
              <a:gd name="connsiteX1" fmla="*/ 757819 w 1149867"/>
              <a:gd name="connsiteY1" fmla="*/ 731398 h 5708861"/>
              <a:gd name="connsiteX2" fmla="*/ 594688 w 1149867"/>
              <a:gd name="connsiteY2" fmla="*/ 5708861 h 5708861"/>
              <a:gd name="connsiteX3" fmla="*/ 0 w 1149867"/>
              <a:gd name="connsiteY3" fmla="*/ 5700787 h 5708861"/>
              <a:gd name="connsiteX4" fmla="*/ 666618 w 1149867"/>
              <a:gd name="connsiteY4" fmla="*/ 547422 h 5708861"/>
              <a:gd name="connsiteX0" fmla="*/ 666618 w 1149867"/>
              <a:gd name="connsiteY0" fmla="*/ 537491 h 5698930"/>
              <a:gd name="connsiteX1" fmla="*/ 645156 w 1149867"/>
              <a:gd name="connsiteY1" fmla="*/ 745047 h 5698930"/>
              <a:gd name="connsiteX2" fmla="*/ 594688 w 1149867"/>
              <a:gd name="connsiteY2" fmla="*/ 5698930 h 5698930"/>
              <a:gd name="connsiteX3" fmla="*/ 0 w 1149867"/>
              <a:gd name="connsiteY3" fmla="*/ 5690856 h 5698930"/>
              <a:gd name="connsiteX4" fmla="*/ 666618 w 1149867"/>
              <a:gd name="connsiteY4" fmla="*/ 537491 h 5698930"/>
              <a:gd name="connsiteX0" fmla="*/ 698058 w 1170507"/>
              <a:gd name="connsiteY0" fmla="*/ 539678 h 5695877"/>
              <a:gd name="connsiteX1" fmla="*/ 645156 w 1170507"/>
              <a:gd name="connsiteY1" fmla="*/ 741994 h 5695877"/>
              <a:gd name="connsiteX2" fmla="*/ 594688 w 1170507"/>
              <a:gd name="connsiteY2" fmla="*/ 5695877 h 5695877"/>
              <a:gd name="connsiteX3" fmla="*/ 0 w 1170507"/>
              <a:gd name="connsiteY3" fmla="*/ 5687803 h 5695877"/>
              <a:gd name="connsiteX4" fmla="*/ 698058 w 1170507"/>
              <a:gd name="connsiteY4" fmla="*/ 539678 h 5695877"/>
              <a:gd name="connsiteX0" fmla="*/ 698058 w 1170507"/>
              <a:gd name="connsiteY0" fmla="*/ 627656 h 5783855"/>
              <a:gd name="connsiteX1" fmla="*/ 653017 w 1170507"/>
              <a:gd name="connsiteY1" fmla="*/ 638708 h 5783855"/>
              <a:gd name="connsiteX2" fmla="*/ 594688 w 1170507"/>
              <a:gd name="connsiteY2" fmla="*/ 5783855 h 5783855"/>
              <a:gd name="connsiteX3" fmla="*/ 0 w 1170507"/>
              <a:gd name="connsiteY3" fmla="*/ 5775781 h 5783855"/>
              <a:gd name="connsiteX4" fmla="*/ 698058 w 1170507"/>
              <a:gd name="connsiteY4" fmla="*/ 627656 h 5783855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367662 h 5523861"/>
              <a:gd name="connsiteX1" fmla="*/ 653017 w 1170507"/>
              <a:gd name="connsiteY1" fmla="*/ 365614 h 5523861"/>
              <a:gd name="connsiteX2" fmla="*/ 594688 w 1170507"/>
              <a:gd name="connsiteY2" fmla="*/ 5523861 h 5523861"/>
              <a:gd name="connsiteX3" fmla="*/ 0 w 1170507"/>
              <a:gd name="connsiteY3" fmla="*/ 5515787 h 5523861"/>
              <a:gd name="connsiteX4" fmla="*/ 698058 w 1170507"/>
              <a:gd name="connsiteY4" fmla="*/ 367662 h 5523861"/>
              <a:gd name="connsiteX0" fmla="*/ 698058 w 1170507"/>
              <a:gd name="connsiteY0" fmla="*/ 2048 h 5158247"/>
              <a:gd name="connsiteX1" fmla="*/ 653017 w 1170507"/>
              <a:gd name="connsiteY1" fmla="*/ 0 h 5158247"/>
              <a:gd name="connsiteX2" fmla="*/ 594688 w 1170507"/>
              <a:gd name="connsiteY2" fmla="*/ 5158247 h 5158247"/>
              <a:gd name="connsiteX3" fmla="*/ 0 w 1170507"/>
              <a:gd name="connsiteY3" fmla="*/ 5150173 h 5158247"/>
              <a:gd name="connsiteX4" fmla="*/ 698058 w 1170507"/>
              <a:gd name="connsiteY4" fmla="*/ 2048 h 5158247"/>
              <a:gd name="connsiteX0" fmla="*/ 698058 w 1239095"/>
              <a:gd name="connsiteY0" fmla="*/ 2048 h 5158247"/>
              <a:gd name="connsiteX1" fmla="*/ 653017 w 1239095"/>
              <a:gd name="connsiteY1" fmla="*/ 0 h 5158247"/>
              <a:gd name="connsiteX2" fmla="*/ 594688 w 1239095"/>
              <a:gd name="connsiteY2" fmla="*/ 5158247 h 5158247"/>
              <a:gd name="connsiteX3" fmla="*/ 0 w 1239095"/>
              <a:gd name="connsiteY3" fmla="*/ 5150173 h 5158247"/>
              <a:gd name="connsiteX4" fmla="*/ 698058 w 1239095"/>
              <a:gd name="connsiteY4" fmla="*/ 2048 h 5158247"/>
              <a:gd name="connsiteX0" fmla="*/ 703298 w 1242619"/>
              <a:gd name="connsiteY0" fmla="*/ 2048 h 5158247"/>
              <a:gd name="connsiteX1" fmla="*/ 658257 w 1242619"/>
              <a:gd name="connsiteY1" fmla="*/ 0 h 5158247"/>
              <a:gd name="connsiteX2" fmla="*/ 599928 w 1242619"/>
              <a:gd name="connsiteY2" fmla="*/ 5158247 h 5158247"/>
              <a:gd name="connsiteX3" fmla="*/ 0 w 1242619"/>
              <a:gd name="connsiteY3" fmla="*/ 5147552 h 5158247"/>
              <a:gd name="connsiteX4" fmla="*/ 703298 w 1242619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3007"/>
              <a:gd name="connsiteX1" fmla="*/ 663497 w 1246150"/>
              <a:gd name="connsiteY1" fmla="*/ 0 h 5153007"/>
              <a:gd name="connsiteX2" fmla="*/ 605168 w 1246150"/>
              <a:gd name="connsiteY2" fmla="*/ 5153007 h 5153007"/>
              <a:gd name="connsiteX3" fmla="*/ 0 w 1246150"/>
              <a:gd name="connsiteY3" fmla="*/ 5147552 h 5153007"/>
              <a:gd name="connsiteX4" fmla="*/ 708538 w 1246150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708538 w 1375551"/>
              <a:gd name="connsiteY4" fmla="*/ 2048 h 5153007"/>
              <a:gd name="connsiteX0" fmla="*/ 84838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848388 w 1375551"/>
              <a:gd name="connsiteY4" fmla="*/ 2048 h 5153007"/>
              <a:gd name="connsiteX0" fmla="*/ 848388 w 1353486"/>
              <a:gd name="connsiteY0" fmla="*/ 2048 h 5153007"/>
              <a:gd name="connsiteX1" fmla="*/ 598951 w 1353486"/>
              <a:gd name="connsiteY1" fmla="*/ 0 h 5153007"/>
              <a:gd name="connsiteX2" fmla="*/ 605168 w 1353486"/>
              <a:gd name="connsiteY2" fmla="*/ 5153007 h 5153007"/>
              <a:gd name="connsiteX3" fmla="*/ 0 w 1353486"/>
              <a:gd name="connsiteY3" fmla="*/ 5147552 h 5153007"/>
              <a:gd name="connsiteX4" fmla="*/ 848388 w 1353486"/>
              <a:gd name="connsiteY4" fmla="*/ 2048 h 5153007"/>
              <a:gd name="connsiteX0" fmla="*/ 848388 w 1577804"/>
              <a:gd name="connsiteY0" fmla="*/ 0 h 5150959"/>
              <a:gd name="connsiteX1" fmla="*/ 1136833 w 1577804"/>
              <a:gd name="connsiteY1" fmla="*/ 51740 h 5150959"/>
              <a:gd name="connsiteX2" fmla="*/ 605168 w 1577804"/>
              <a:gd name="connsiteY2" fmla="*/ 5150959 h 5150959"/>
              <a:gd name="connsiteX3" fmla="*/ 0 w 1577804"/>
              <a:gd name="connsiteY3" fmla="*/ 5145504 h 5150959"/>
              <a:gd name="connsiteX4" fmla="*/ 848388 w 1577804"/>
              <a:gd name="connsiteY4" fmla="*/ 0 h 5150959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75205 w 1571365"/>
              <a:gd name="connsiteY0" fmla="*/ 0 h 5145580"/>
              <a:gd name="connsiteX1" fmla="*/ 1130394 w 1571365"/>
              <a:gd name="connsiteY1" fmla="*/ 46361 h 5145580"/>
              <a:gd name="connsiteX2" fmla="*/ 598729 w 1571365"/>
              <a:gd name="connsiteY2" fmla="*/ 5145580 h 5145580"/>
              <a:gd name="connsiteX3" fmla="*/ 0 w 1571365"/>
              <a:gd name="connsiteY3" fmla="*/ 5140125 h 5145580"/>
              <a:gd name="connsiteX4" fmla="*/ 675205 w 1571365"/>
              <a:gd name="connsiteY4" fmla="*/ 0 h 5145580"/>
              <a:gd name="connsiteX0" fmla="*/ 681645 w 1577805"/>
              <a:gd name="connsiteY0" fmla="*/ 0 h 5145580"/>
              <a:gd name="connsiteX1" fmla="*/ 1136834 w 1577805"/>
              <a:gd name="connsiteY1" fmla="*/ 46361 h 5145580"/>
              <a:gd name="connsiteX2" fmla="*/ 605169 w 1577805"/>
              <a:gd name="connsiteY2" fmla="*/ 5145580 h 5145580"/>
              <a:gd name="connsiteX3" fmla="*/ 0 w 1577805"/>
              <a:gd name="connsiteY3" fmla="*/ 5140125 h 5145580"/>
              <a:gd name="connsiteX4" fmla="*/ 681645 w 1577805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86537"/>
              <a:gd name="connsiteY0" fmla="*/ 0 h 5145580"/>
              <a:gd name="connsiteX1" fmla="*/ 731150 w 1386537"/>
              <a:gd name="connsiteY1" fmla="*/ 1285 h 5145580"/>
              <a:gd name="connsiteX2" fmla="*/ 605169 w 1386537"/>
              <a:gd name="connsiteY2" fmla="*/ 5145580 h 5145580"/>
              <a:gd name="connsiteX3" fmla="*/ 0 w 1386537"/>
              <a:gd name="connsiteY3" fmla="*/ 5140125 h 5145580"/>
              <a:gd name="connsiteX4" fmla="*/ 681645 w 1386537"/>
              <a:gd name="connsiteY4" fmla="*/ 0 h 5145580"/>
              <a:gd name="connsiteX0" fmla="*/ 681645 w 1378704"/>
              <a:gd name="connsiteY0" fmla="*/ 9644 h 5155224"/>
              <a:gd name="connsiteX1" fmla="*/ 709292 w 1378704"/>
              <a:gd name="connsiteY1" fmla="*/ 0 h 5155224"/>
              <a:gd name="connsiteX2" fmla="*/ 605169 w 1378704"/>
              <a:gd name="connsiteY2" fmla="*/ 5155224 h 5155224"/>
              <a:gd name="connsiteX3" fmla="*/ 0 w 1378704"/>
              <a:gd name="connsiteY3" fmla="*/ 5149769 h 5155224"/>
              <a:gd name="connsiteX4" fmla="*/ 681645 w 1378704"/>
              <a:gd name="connsiteY4" fmla="*/ 9644 h 5155224"/>
              <a:gd name="connsiteX0" fmla="*/ 681645 w 1378704"/>
              <a:gd name="connsiteY0" fmla="*/ 2358 h 5147938"/>
              <a:gd name="connsiteX1" fmla="*/ 709292 w 1378704"/>
              <a:gd name="connsiteY1" fmla="*/ 0 h 5147938"/>
              <a:gd name="connsiteX2" fmla="*/ 605169 w 1378704"/>
              <a:gd name="connsiteY2" fmla="*/ 5147938 h 5147938"/>
              <a:gd name="connsiteX3" fmla="*/ 0 w 1378704"/>
              <a:gd name="connsiteY3" fmla="*/ 5142483 h 5147938"/>
              <a:gd name="connsiteX4" fmla="*/ 681645 w 1378704"/>
              <a:gd name="connsiteY4" fmla="*/ 2358 h 5147938"/>
              <a:gd name="connsiteX0" fmla="*/ 681645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81645 w 1394746"/>
              <a:gd name="connsiteY4" fmla="*/ 2358 h 5147938"/>
              <a:gd name="connsiteX0" fmla="*/ 678002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78002 w 1394746"/>
              <a:gd name="connsiteY4" fmla="*/ 2358 h 514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4746" h="5147938">
                <a:moveTo>
                  <a:pt x="678002" y="2358"/>
                </a:moveTo>
                <a:cubicBezTo>
                  <a:pt x="660202" y="4684"/>
                  <a:pt x="729140" y="4379"/>
                  <a:pt x="709292" y="0"/>
                </a:cubicBezTo>
                <a:cubicBezTo>
                  <a:pt x="1164073" y="792664"/>
                  <a:pt x="2044121" y="3295264"/>
                  <a:pt x="605169" y="5147938"/>
                </a:cubicBezTo>
                <a:lnTo>
                  <a:pt x="0" y="5142483"/>
                </a:lnTo>
                <a:cubicBezTo>
                  <a:pt x="1286717" y="3715598"/>
                  <a:pt x="1489690" y="1855467"/>
                  <a:pt x="678002" y="235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211C3F06-D6FC-4C75-A071-26658C2B36EB}"/>
              </a:ext>
            </a:extLst>
          </p:cNvPr>
          <p:cNvSpPr/>
          <p:nvPr userDrawn="1"/>
        </p:nvSpPr>
        <p:spPr>
          <a:xfrm>
            <a:off x="3470022" y="-4713"/>
            <a:ext cx="1527735" cy="6873277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291826 w 1031317"/>
              <a:gd name="connsiteY0" fmla="*/ 0 h 5153629"/>
              <a:gd name="connsiteX1" fmla="*/ 285672 w 1031317"/>
              <a:gd name="connsiteY1" fmla="*/ 5153629 h 5153629"/>
              <a:gd name="connsiteX2" fmla="*/ 0 w 1031317"/>
              <a:gd name="connsiteY2" fmla="*/ 5153629 h 5153629"/>
              <a:gd name="connsiteX3" fmla="*/ 291826 w 1031317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88560 w 1065497"/>
              <a:gd name="connsiteY0" fmla="*/ 0 h 5147098"/>
              <a:gd name="connsiteX1" fmla="*/ 285672 w 1065497"/>
              <a:gd name="connsiteY1" fmla="*/ 5147098 h 5147098"/>
              <a:gd name="connsiteX2" fmla="*/ 0 w 1065497"/>
              <a:gd name="connsiteY2" fmla="*/ 5147098 h 5147098"/>
              <a:gd name="connsiteX3" fmla="*/ 288560 w 1065497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04061 w 1053504"/>
              <a:gd name="connsiteY0" fmla="*/ 0 h 5147098"/>
              <a:gd name="connsiteX1" fmla="*/ 285672 w 1053504"/>
              <a:gd name="connsiteY1" fmla="*/ 5147098 h 5147098"/>
              <a:gd name="connsiteX2" fmla="*/ 0 w 1053504"/>
              <a:gd name="connsiteY2" fmla="*/ 5147098 h 5147098"/>
              <a:gd name="connsiteX3" fmla="*/ 204061 w 10535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346963 w 1145801"/>
              <a:gd name="connsiteY0" fmla="*/ 0 h 5154958"/>
              <a:gd name="connsiteX1" fmla="*/ 323772 w 1145801"/>
              <a:gd name="connsiteY1" fmla="*/ 5154958 h 5154958"/>
              <a:gd name="connsiteX2" fmla="*/ 0 w 1145801"/>
              <a:gd name="connsiteY2" fmla="*/ 5154958 h 5154958"/>
              <a:gd name="connsiteX3" fmla="*/ 346963 w 1145801"/>
              <a:gd name="connsiteY3" fmla="*/ 0 h 5154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5801" h="5154958">
                <a:moveTo>
                  <a:pt x="346963" y="0"/>
                </a:moveTo>
                <a:cubicBezTo>
                  <a:pt x="1503833" y="1879282"/>
                  <a:pt x="1323265" y="3584062"/>
                  <a:pt x="323772" y="5154958"/>
                </a:cubicBezTo>
                <a:lnTo>
                  <a:pt x="0" y="5154958"/>
                </a:lnTo>
                <a:cubicBezTo>
                  <a:pt x="1140463" y="3599315"/>
                  <a:pt x="1290903" y="1893588"/>
                  <a:pt x="3469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2852526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11631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79716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521970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333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865936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2" y="1"/>
            <a:ext cx="10515465" cy="6868601"/>
          </a:xfrm>
          <a:custGeom>
            <a:avLst/>
            <a:gdLst>
              <a:gd name="connsiteX0" fmla="*/ 0 w 8244408"/>
              <a:gd name="connsiteY0" fmla="*/ 0 h 5143500"/>
              <a:gd name="connsiteX1" fmla="*/ 8244408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244408"/>
              <a:gd name="connsiteY0" fmla="*/ 0 h 5143500"/>
              <a:gd name="connsiteX1" fmla="*/ 5779504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069479"/>
              <a:gd name="connsiteY0" fmla="*/ 0 h 5143500"/>
              <a:gd name="connsiteX1" fmla="*/ 5779504 w 8069479"/>
              <a:gd name="connsiteY1" fmla="*/ 0 h 5143500"/>
              <a:gd name="connsiteX2" fmla="*/ 8069479 w 8069479"/>
              <a:gd name="connsiteY2" fmla="*/ 5143500 h 5143500"/>
              <a:gd name="connsiteX3" fmla="*/ 0 w 8069479"/>
              <a:gd name="connsiteY3" fmla="*/ 5143500 h 5143500"/>
              <a:gd name="connsiteX4" fmla="*/ 0 w 8069479"/>
              <a:gd name="connsiteY4" fmla="*/ 0 h 5143500"/>
              <a:gd name="connsiteX0" fmla="*/ 0 w 8013820"/>
              <a:gd name="connsiteY0" fmla="*/ 0 h 5143500"/>
              <a:gd name="connsiteX1" fmla="*/ 5779504 w 8013820"/>
              <a:gd name="connsiteY1" fmla="*/ 0 h 5143500"/>
              <a:gd name="connsiteX2" fmla="*/ 8013820 w 8013820"/>
              <a:gd name="connsiteY2" fmla="*/ 5143500 h 5143500"/>
              <a:gd name="connsiteX3" fmla="*/ 0 w 8013820"/>
              <a:gd name="connsiteY3" fmla="*/ 5143500 h 5143500"/>
              <a:gd name="connsiteX4" fmla="*/ 0 w 8013820"/>
              <a:gd name="connsiteY4" fmla="*/ 0 h 5143500"/>
              <a:gd name="connsiteX0" fmla="*/ 0 w 7966112"/>
              <a:gd name="connsiteY0" fmla="*/ 0 h 5143500"/>
              <a:gd name="connsiteX1" fmla="*/ 5779504 w 7966112"/>
              <a:gd name="connsiteY1" fmla="*/ 0 h 5143500"/>
              <a:gd name="connsiteX2" fmla="*/ 7966112 w 7966112"/>
              <a:gd name="connsiteY2" fmla="*/ 5143500 h 5143500"/>
              <a:gd name="connsiteX3" fmla="*/ 0 w 7966112"/>
              <a:gd name="connsiteY3" fmla="*/ 5143500 h 5143500"/>
              <a:gd name="connsiteX4" fmla="*/ 0 w 7966112"/>
              <a:gd name="connsiteY4" fmla="*/ 0 h 5143500"/>
              <a:gd name="connsiteX0" fmla="*/ 0 w 7942258"/>
              <a:gd name="connsiteY0" fmla="*/ 0 h 5143500"/>
              <a:gd name="connsiteX1" fmla="*/ 5779504 w 7942258"/>
              <a:gd name="connsiteY1" fmla="*/ 0 h 5143500"/>
              <a:gd name="connsiteX2" fmla="*/ 7942258 w 7942258"/>
              <a:gd name="connsiteY2" fmla="*/ 5143500 h 5143500"/>
              <a:gd name="connsiteX3" fmla="*/ 0 w 7942258"/>
              <a:gd name="connsiteY3" fmla="*/ 5143500 h 5143500"/>
              <a:gd name="connsiteX4" fmla="*/ 0 w 7942258"/>
              <a:gd name="connsiteY4" fmla="*/ 0 h 5143500"/>
              <a:gd name="connsiteX0" fmla="*/ 0 w 7886599"/>
              <a:gd name="connsiteY0" fmla="*/ 0 h 5151451"/>
              <a:gd name="connsiteX1" fmla="*/ 5779504 w 7886599"/>
              <a:gd name="connsiteY1" fmla="*/ 0 h 5151451"/>
              <a:gd name="connsiteX2" fmla="*/ 7886599 w 7886599"/>
              <a:gd name="connsiteY2" fmla="*/ 5151451 h 5151451"/>
              <a:gd name="connsiteX3" fmla="*/ 0 w 7886599"/>
              <a:gd name="connsiteY3" fmla="*/ 5143500 h 5151451"/>
              <a:gd name="connsiteX4" fmla="*/ 0 w 7886599"/>
              <a:gd name="connsiteY4" fmla="*/ 0 h 515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6599" h="5151451">
                <a:moveTo>
                  <a:pt x="0" y="0"/>
                </a:moveTo>
                <a:lnTo>
                  <a:pt x="5779504" y="0"/>
                </a:lnTo>
                <a:lnTo>
                  <a:pt x="7886599" y="5151451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23392" y="164638"/>
            <a:ext cx="11568608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23392" y="932723"/>
            <a:ext cx="11568608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019957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00431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68516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65662" y="1700809"/>
            <a:ext cx="2198492" cy="21984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627721" y="1700809"/>
            <a:ext cx="2198492" cy="21984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389779" y="1700809"/>
            <a:ext cx="2198492" cy="21984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9151839" y="1700809"/>
            <a:ext cx="2198492" cy="21984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3452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6" y="548680"/>
            <a:ext cx="3552395" cy="354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768227" y="695936"/>
            <a:ext cx="3263552" cy="2216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3613" y="3185733"/>
            <a:ext cx="3552395" cy="354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8112224" y="3332989"/>
            <a:ext cx="3263552" cy="2216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84090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01030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69115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397" y="1630695"/>
            <a:ext cx="4497771" cy="5446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688289" y="1814893"/>
            <a:ext cx="2593953" cy="40068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4326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5301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1219170" rtl="0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2003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</p:sldLayoutIdLst>
  <p:txStyles>
    <p:titleStyle>
      <a:lvl1pPr algn="ctr" defTabSz="1219170" rtl="0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5-MoaD3byA&amp;feature=youtu.b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_cc0ki0WpLc&amp;feature=youtu.be" TargetMode="External"/><Relationship Id="rId2" Type="http://schemas.openxmlformats.org/officeDocument/2006/relationships/hyperlink" Target="https://www.youtube.com/watch?v=VXDy8sC--M4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8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bV_cIz9DuY&amp;list=PL5DV5ATaIF_ScVtgeE1NIFuzCB9vteeyQ&amp;index=7" TargetMode="External"/><Relationship Id="rId2" Type="http://schemas.openxmlformats.org/officeDocument/2006/relationships/hyperlink" Target="https://www.youtube.com/watch?v=8BzBtokUkns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youtube.com/watch?v=u6IKPyi1Pvw&amp;feature=youtu.be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2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2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youtube.com/watch?v=zCuHOcymkQI&amp;feature=youtu.b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79644" y="5206983"/>
            <a:ext cx="5952661" cy="768084"/>
          </a:xfrm>
        </p:spPr>
        <p:txBody>
          <a:bodyPr/>
          <a:lstStyle/>
          <a:p>
            <a:pPr algn="l"/>
            <a:r>
              <a:rPr lang="hu-HU" altLang="ko-KR" dirty="0" smtClean="0">
                <a:solidFill>
                  <a:schemeClr val="accent2"/>
                </a:solidFill>
              </a:rPr>
              <a:t>Gazdasági </a:t>
            </a:r>
            <a:r>
              <a:rPr lang="hu-HU" altLang="ko-KR" dirty="0">
                <a:solidFill>
                  <a:schemeClr val="accent2"/>
                </a:solidFill>
              </a:rPr>
              <a:t>jog </a:t>
            </a:r>
            <a:endParaRPr lang="ko-KR" altLang="en-US" dirty="0">
              <a:solidFill>
                <a:schemeClr val="accent2"/>
              </a:solidFill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-48683" y="1"/>
            <a:ext cx="759717" cy="68580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hu-HU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Folyamatábra: Kézi adatbevitel 7"/>
          <p:cNvSpPr/>
          <p:nvPr/>
        </p:nvSpPr>
        <p:spPr>
          <a:xfrm rot="10800000">
            <a:off x="728741" y="0"/>
            <a:ext cx="1814864" cy="6858000"/>
          </a:xfrm>
          <a:prstGeom prst="flowChartManualInpu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hu-HU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9" name="Folyamatábra: Kézi adatbevitel 8"/>
          <p:cNvSpPr>
            <a:spLocks noChangeAspect="1"/>
          </p:cNvSpPr>
          <p:nvPr/>
        </p:nvSpPr>
        <p:spPr>
          <a:xfrm rot="10800000">
            <a:off x="-48682" y="0"/>
            <a:ext cx="1818143" cy="6858000"/>
          </a:xfrm>
          <a:prstGeom prst="flowChartManualInpu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hu-HU" sz="2400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9" y="4773149"/>
            <a:ext cx="3242065" cy="92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98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>
          <a:xfrm>
            <a:off x="-1083733" y="0"/>
            <a:ext cx="15364178" cy="768085"/>
          </a:xfrm>
        </p:spPr>
        <p:txBody>
          <a:bodyPr/>
          <a:lstStyle/>
          <a:p>
            <a:r>
              <a:rPr lang="hu-HU" sz="3200" b="1" i="1" dirty="0" smtClean="0">
                <a:solidFill>
                  <a:schemeClr val="accent1"/>
                </a:solidFill>
              </a:rPr>
              <a:t>8. A </a:t>
            </a:r>
            <a:r>
              <a:rPr lang="hu-HU" sz="3200" b="1" i="1" dirty="0">
                <a:solidFill>
                  <a:schemeClr val="accent1"/>
                </a:solidFill>
              </a:rPr>
              <a:t>vállalkozások kapcsolódási </a:t>
            </a:r>
            <a:r>
              <a:rPr lang="hu-HU" sz="3200" b="1" i="1" dirty="0" smtClean="0">
                <a:solidFill>
                  <a:schemeClr val="accent1"/>
                </a:solidFill>
              </a:rPr>
              <a:t>pontjai </a:t>
            </a:r>
            <a:r>
              <a:rPr lang="hu-HU" sz="3200" dirty="0" smtClean="0">
                <a:solidFill>
                  <a:schemeClr val="accent1"/>
                </a:solidFill>
              </a:rPr>
              <a:t>az államháztartáshoz</a:t>
            </a:r>
            <a:endParaRPr lang="hu-HU" sz="3200" dirty="0">
              <a:solidFill>
                <a:schemeClr val="accent1"/>
              </a:solidFill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299154" y="733246"/>
            <a:ext cx="1168964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hu-H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vállalkozások elsősorban </a:t>
            </a:r>
            <a:endParaRPr lang="hu-HU" sz="2800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adókon, 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u-H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lletékeken és 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támogatásokon </a:t>
            </a:r>
          </a:p>
          <a:p>
            <a:pPr algn="just">
              <a:spcAft>
                <a:spcPts val="0"/>
              </a:spcAft>
            </a:pPr>
            <a:r>
              <a:rPr lang="hu-H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keresztül </a:t>
            </a:r>
            <a:r>
              <a:rPr lang="hu-H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kapcsolódnak az államháztartáshoz, illetve a központi és helyi költségvetéshez</a:t>
            </a:r>
            <a:r>
              <a:rPr lang="hu-H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Aft>
                <a:spcPts val="0"/>
              </a:spcAft>
            </a:pPr>
            <a:endParaRPr lang="hu-HU" sz="28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hu-HU" sz="2800" dirty="0"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hu-H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Az állami bevételek meghatározásának és ezen belül az adóknak évezredek, évszázadok óta kiemelkedő jelentőségük volt</a:t>
            </a:r>
            <a:r>
              <a:rPr lang="hu-H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Aft>
                <a:spcPts val="0"/>
              </a:spcAft>
            </a:pPr>
            <a:endParaRPr lang="hu-HU" sz="28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hu-H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Miért adózunk? Tekintse meg a következő videót, és fogalmazza meg saját véleményét! </a:t>
            </a:r>
            <a:endParaRPr lang="hu-HU" sz="28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hu-H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hu-H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hu-H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www.youtube.com/watch?v=V5-MoaD3byA&amp;feature=youtu.be</a:t>
            </a:r>
            <a:endParaRPr lang="hu-HU" sz="28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hu-HU" sz="2800" dirty="0"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59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400" dirty="0" smtClean="0"/>
              <a:t>Tanári magyarázat: A következő ábrán néhány költségvetési bevétel és kiadás típust olvashat. Nézzen utána milyen további elemeket talál még a hatályos költségvetési törvényben!</a:t>
            </a:r>
            <a:endParaRPr lang="hu-HU" sz="2400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0781380"/>
              </p:ext>
            </p:extLst>
          </p:nvPr>
        </p:nvGraphicFramePr>
        <p:xfrm>
          <a:off x="316089" y="1591733"/>
          <a:ext cx="10905066" cy="48613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556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800" b="1" i="1" dirty="0" smtClean="0">
                <a:solidFill>
                  <a:schemeClr val="accent1"/>
                </a:solidFill>
              </a:rPr>
              <a:t>9. A </a:t>
            </a:r>
            <a:r>
              <a:rPr lang="hu-HU" sz="2800" b="1" i="1" dirty="0">
                <a:solidFill>
                  <a:schemeClr val="accent1"/>
                </a:solidFill>
              </a:rPr>
              <a:t>költségvetés végrehajtásának általános szabályai</a:t>
            </a:r>
            <a:endParaRPr lang="hu-HU" sz="2800" b="1" dirty="0">
              <a:solidFill>
                <a:schemeClr val="accent1"/>
              </a:solidFill>
            </a:endParaRPr>
          </a:p>
          <a:p>
            <a:endParaRPr lang="hu-HU" sz="2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>
          <a:xfrm>
            <a:off x="406400" y="3246946"/>
            <a:ext cx="12192000" cy="384043"/>
          </a:xfrm>
        </p:spPr>
        <p:txBody>
          <a:bodyPr/>
          <a:lstStyle/>
          <a:p>
            <a:pPr algn="l"/>
            <a:r>
              <a:rPr lang="hu-HU" dirty="0"/>
              <a:t>Az </a:t>
            </a:r>
            <a:r>
              <a:rPr lang="hu-HU" b="1" dirty="0"/>
              <a:t>Alaptörvény szerint a </a:t>
            </a:r>
            <a:r>
              <a:rPr lang="hu-HU" dirty="0" smtClean="0"/>
              <a:t>Kormány </a:t>
            </a:r>
            <a:r>
              <a:rPr lang="hu-HU" dirty="0"/>
              <a:t>a központi költségvetést </a:t>
            </a:r>
            <a:endParaRPr lang="hu-HU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hu-HU" dirty="0" smtClean="0"/>
              <a:t>törvényesen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hu-HU" dirty="0" smtClean="0"/>
              <a:t>célszerűen</a:t>
            </a:r>
            <a:r>
              <a:rPr lang="hu-HU" dirty="0"/>
              <a:t>, </a:t>
            </a:r>
            <a:endParaRPr lang="hu-HU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hu-HU" dirty="0" smtClean="0"/>
              <a:t>a </a:t>
            </a:r>
            <a:r>
              <a:rPr lang="hu-HU" dirty="0"/>
              <a:t>közpénzek eredményes kezelésével </a:t>
            </a:r>
            <a:r>
              <a:rPr lang="hu-HU" dirty="0" smtClean="0"/>
              <a:t> ld. </a:t>
            </a:r>
            <a:r>
              <a:rPr lang="hu-HU" dirty="0"/>
              <a:t>Videó: </a:t>
            </a:r>
            <a:r>
              <a:rPr lang="hu-HU" dirty="0">
                <a:hlinkClick r:id="rId2"/>
              </a:rPr>
              <a:t>https://www.youtube.com/watch?v=VXDy8sC--</a:t>
            </a:r>
            <a:r>
              <a:rPr lang="hu-HU" dirty="0" smtClean="0">
                <a:hlinkClick r:id="rId2"/>
              </a:rPr>
              <a:t>M4</a:t>
            </a:r>
            <a:endParaRPr lang="hu-HU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hu-HU" dirty="0" smtClean="0"/>
              <a:t>és </a:t>
            </a:r>
            <a:r>
              <a:rPr lang="hu-HU" dirty="0"/>
              <a:t>az átláthatóság biztosításával </a:t>
            </a:r>
            <a:endParaRPr lang="hu-HU" dirty="0" smtClean="0"/>
          </a:p>
          <a:p>
            <a:pPr algn="l"/>
            <a:r>
              <a:rPr lang="hu-HU" dirty="0" smtClean="0"/>
              <a:t>				köteles </a:t>
            </a:r>
            <a:r>
              <a:rPr lang="hu-HU" dirty="0"/>
              <a:t>végrehajtani.</a:t>
            </a:r>
          </a:p>
          <a:p>
            <a:pPr algn="l"/>
            <a:r>
              <a:rPr lang="hu-HU" dirty="0"/>
              <a:t> </a:t>
            </a:r>
          </a:p>
          <a:p>
            <a:pPr algn="l"/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406400" y="4583289"/>
            <a:ext cx="107244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Tanári instrukció: Nézzen utána milyen korlátozás alá esik a költségvetés végrehajtása hiány és az államadósság együttese fennállása esetén!</a:t>
            </a:r>
          </a:p>
          <a:p>
            <a:r>
              <a:rPr lang="hu-HU" dirty="0" smtClean="0"/>
              <a:t>Megállító kérdés: Mely költségvetési kiadási előirányzatokat nem módosíthatja a Kormány év közben?</a:t>
            </a:r>
          </a:p>
          <a:p>
            <a:endParaRPr lang="hu-HU" dirty="0"/>
          </a:p>
          <a:p>
            <a:endParaRPr lang="hu-HU" dirty="0" smtClean="0"/>
          </a:p>
          <a:p>
            <a:endParaRPr lang="hu-HU" dirty="0"/>
          </a:p>
          <a:p>
            <a:r>
              <a:rPr lang="hu-HU" dirty="0" smtClean="0"/>
              <a:t>Videó</a:t>
            </a:r>
            <a:r>
              <a:rPr lang="hu-HU" dirty="0"/>
              <a:t>: Zárszámadás: </a:t>
            </a:r>
            <a:r>
              <a:rPr lang="hu-HU" dirty="0">
                <a:hlinkClick r:id="rId3"/>
              </a:rPr>
              <a:t>https://www.youtube.com/watch?v=_</a:t>
            </a:r>
            <a:r>
              <a:rPr lang="hu-HU" dirty="0" smtClean="0">
                <a:hlinkClick r:id="rId3"/>
              </a:rPr>
              <a:t>cc0ki0WpLc&amp;feature=youtu.be</a:t>
            </a:r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5434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4400" dirty="0" smtClean="0">
                <a:solidFill>
                  <a:schemeClr val="accent1"/>
                </a:solidFill>
              </a:rPr>
              <a:t>10. Költségvetési Támogatás</a:t>
            </a:r>
            <a:endParaRPr lang="hu-HU" sz="4400" dirty="0">
              <a:solidFill>
                <a:schemeClr val="accent1"/>
              </a:solidFill>
            </a:endParaRP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757622180"/>
              </p:ext>
            </p:extLst>
          </p:nvPr>
        </p:nvGraphicFramePr>
        <p:xfrm>
          <a:off x="2652888" y="1470530"/>
          <a:ext cx="6412089" cy="3447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églalap 5"/>
          <p:cNvSpPr/>
          <p:nvPr/>
        </p:nvSpPr>
        <p:spPr>
          <a:xfrm>
            <a:off x="135466" y="4722336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közigazgatási hatósági határozattal </a:t>
            </a:r>
            <a:endParaRPr lang="hu-H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vagy </a:t>
            </a:r>
            <a:r>
              <a:rPr lang="hu-H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hatósági szerződéssel, </a:t>
            </a:r>
            <a:endParaRPr lang="hu-H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illetve </a:t>
            </a:r>
            <a:r>
              <a:rPr lang="hu-H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támogatói okirattal vagy </a:t>
            </a:r>
            <a:endParaRPr lang="hu-H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támogatási </a:t>
            </a:r>
            <a:r>
              <a:rPr lang="hu-H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szerződéssel, továbbá </a:t>
            </a:r>
            <a:endParaRPr lang="hu-H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jogszabály </a:t>
            </a:r>
            <a:r>
              <a:rPr lang="hu-H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vagy egyedi döntés (a továbbiakban: támogatási döntés) alapján, </a:t>
            </a:r>
            <a:endParaRPr lang="hu-H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pályázati </a:t>
            </a:r>
            <a:r>
              <a:rPr lang="hu-H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úton vagy pályázati rendszeren kívül </a:t>
            </a:r>
            <a:endParaRPr lang="hu-HU" dirty="0"/>
          </a:p>
        </p:txBody>
      </p:sp>
      <p:sp>
        <p:nvSpPr>
          <p:cNvPr id="7" name="Téglalap 6"/>
          <p:cNvSpPr/>
          <p:nvPr/>
        </p:nvSpPr>
        <p:spPr>
          <a:xfrm>
            <a:off x="6355644" y="4919008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Aki nem felel meg </a:t>
            </a:r>
            <a:r>
              <a:rPr lang="hu-H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rendezett munkaügyi kapcsolatok követelményeinek, </a:t>
            </a:r>
            <a:endParaRPr lang="hu-HU" sz="2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köztulajdonban álló gazdasági társaságok takarékosabb működéséről szóló törvényben foglalt közzétételi kötelezettségének </a:t>
            </a:r>
            <a:r>
              <a:rPr lang="hu-H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nem tett eleget, és/vagy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Nem minősül </a:t>
            </a:r>
            <a:r>
              <a:rPr lang="hu-H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átlátható </a:t>
            </a:r>
            <a:r>
              <a:rPr lang="hu-H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szervezetnek.</a:t>
            </a:r>
            <a:endParaRPr lang="hu-HU" sz="2000" dirty="0"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80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4000" b="1" i="1" dirty="0" smtClean="0">
                <a:solidFill>
                  <a:schemeClr val="accent1"/>
                </a:solidFill>
              </a:rPr>
              <a:t>11. Költségvetési szervek</a:t>
            </a:r>
            <a:endParaRPr lang="hu-HU" sz="4000" b="1" dirty="0">
              <a:solidFill>
                <a:schemeClr val="accent1"/>
              </a:solidFill>
            </a:endParaRP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>
          <a:xfrm>
            <a:off x="1936044" y="1824545"/>
            <a:ext cx="8319911" cy="384043"/>
          </a:xfrm>
        </p:spPr>
        <p:txBody>
          <a:bodyPr/>
          <a:lstStyle/>
          <a:p>
            <a:r>
              <a:rPr lang="hu-HU" dirty="0"/>
              <a:t>A költségvetési szerv </a:t>
            </a:r>
            <a:r>
              <a:rPr lang="hu-HU" i="1" dirty="0"/>
              <a:t>jogszabályban</a:t>
            </a:r>
            <a:r>
              <a:rPr lang="hu-HU" dirty="0"/>
              <a:t> vagy az alapító okiratban meghatározott </a:t>
            </a:r>
            <a:r>
              <a:rPr lang="hu-HU" b="1" dirty="0"/>
              <a:t>közfeladat ellátására létrejött </a:t>
            </a:r>
            <a:r>
              <a:rPr lang="hu-HU" dirty="0"/>
              <a:t>jogi személy.</a:t>
            </a:r>
          </a:p>
          <a:p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1095022" y="2314222"/>
            <a:ext cx="885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Megállító kérdés: Ismételje át, hogy az Áht. szerint ki alapíthat költségvetési szervet! </a:t>
            </a:r>
            <a:endParaRPr lang="hu-HU" dirty="0"/>
          </a:p>
        </p:txBody>
      </p:sp>
      <p:sp>
        <p:nvSpPr>
          <p:cNvPr id="5" name="Téglalap 4"/>
          <p:cNvSpPr/>
          <p:nvPr/>
        </p:nvSpPr>
        <p:spPr>
          <a:xfrm>
            <a:off x="286171" y="2994977"/>
            <a:ext cx="116837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Tanári instrukció: Mit </a:t>
            </a:r>
            <a:r>
              <a:rPr lang="hu-HU" dirty="0"/>
              <a:t>jelent az irányító szervi ellenőrzés</a:t>
            </a:r>
            <a:r>
              <a:rPr lang="hu-HU" dirty="0" smtClean="0"/>
              <a:t>? Tekintse meg az alábbi videót a válasz megtalálásához!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2197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3600" dirty="0" smtClean="0">
                <a:solidFill>
                  <a:schemeClr val="accent1"/>
                </a:solidFill>
              </a:rPr>
              <a:t> </a:t>
            </a:r>
            <a:r>
              <a:rPr lang="hu-HU" sz="3600" b="1" i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Elkülönített állami pénzalapok </a:t>
            </a:r>
            <a:endParaRPr lang="hu-HU" sz="3600" dirty="0">
              <a:solidFill>
                <a:schemeClr val="accent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endParaRPr lang="hu-HU" sz="1050" dirty="0">
              <a:solidFill>
                <a:schemeClr val="accent1"/>
              </a:solidFill>
            </a:endParaRP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>
          <a:xfrm>
            <a:off x="0" y="1339123"/>
            <a:ext cx="12192000" cy="384043"/>
          </a:xfrm>
        </p:spPr>
        <p:txBody>
          <a:bodyPr/>
          <a:lstStyle/>
          <a:p>
            <a:pPr algn="just"/>
            <a:r>
              <a:rPr lang="hu-HU" dirty="0" smtClean="0"/>
              <a:t>Tanári magyarázat: </a:t>
            </a:r>
            <a:r>
              <a:rPr lang="hu-HU" dirty="0"/>
              <a:t>Ahogy a központi költségvetés előkészítésénél már </a:t>
            </a:r>
            <a:r>
              <a:rPr lang="hu-HU" dirty="0" smtClean="0"/>
              <a:t>megtanulhatta, </a:t>
            </a:r>
            <a:r>
              <a:rPr lang="hu-HU" dirty="0"/>
              <a:t>a központi költségvetésről szóló törvényben az elkülönített állami pénzalapok és a társadalombiztosítás pénzügyi alapjai alaponként külön fejezetben jelennek </a:t>
            </a:r>
            <a:r>
              <a:rPr lang="hu-HU" dirty="0" smtClean="0"/>
              <a:t>meg. Ismételjük tehát át, mi az az elkülönített állami pénzalap. Idézzen fel három példát!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846667" y="1445582"/>
            <a:ext cx="1031804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endParaRPr lang="hu-HU" sz="3600" dirty="0"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hu-H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Az elkülönített pénzalapok az állam egyes feladatait részben államháztartáson kívüli forrásokból finanszírozó alap. </a:t>
            </a:r>
            <a:endParaRPr lang="hu-HU" sz="3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hu-HU" sz="3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hu-H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Létrehozása </a:t>
            </a:r>
            <a:r>
              <a:rPr lang="hu-H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kizárólag törvénnyel történhet, melyben meg kell határozni a pénzalap rendeltetését, bevételi forrásait, teljesíthető kiadásokat, a felhasználásért felelős minisztert. </a:t>
            </a:r>
            <a:endParaRPr lang="hu-HU" sz="3600" dirty="0"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91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800" b="1" i="1" dirty="0" smtClean="0">
                <a:solidFill>
                  <a:schemeClr val="accent1"/>
                </a:solidFill>
              </a:rPr>
              <a:t>12. Az </a:t>
            </a:r>
            <a:r>
              <a:rPr lang="hu-HU" sz="2800" b="1" i="1" dirty="0">
                <a:solidFill>
                  <a:schemeClr val="accent1"/>
                </a:solidFill>
              </a:rPr>
              <a:t>államháztartás helyi alrendszere</a:t>
            </a:r>
            <a:endParaRPr lang="hu-HU" sz="2800" b="1" dirty="0">
              <a:solidFill>
                <a:schemeClr val="accent1"/>
              </a:solidFill>
            </a:endParaRPr>
          </a:p>
          <a:p>
            <a:endParaRPr lang="hu-HU" sz="1000" dirty="0">
              <a:solidFill>
                <a:schemeClr val="accent1"/>
              </a:solidFill>
            </a:endParaRP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>
          <a:xfrm>
            <a:off x="1270000" y="932723"/>
            <a:ext cx="9651999" cy="384043"/>
          </a:xfrm>
        </p:spPr>
        <p:txBody>
          <a:bodyPr/>
          <a:lstStyle/>
          <a:p>
            <a:r>
              <a:rPr lang="hu-HU" dirty="0" smtClean="0"/>
              <a:t>Tanári instrukció: Tekintse át a tankönyv (348.o.) a helyi önkormányzat költségvetésének előkészítésével és elfogadásával kapcsolatos szabályokat! </a:t>
            </a:r>
            <a:endParaRPr lang="hu-HU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61474790"/>
              </p:ext>
            </p:extLst>
          </p:nvPr>
        </p:nvGraphicFramePr>
        <p:xfrm>
          <a:off x="-925688" y="1700808"/>
          <a:ext cx="8703732" cy="5044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91558973"/>
              </p:ext>
            </p:extLst>
          </p:nvPr>
        </p:nvGraphicFramePr>
        <p:xfrm>
          <a:off x="7213600" y="1700808"/>
          <a:ext cx="3826933" cy="4166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Szövegdoboz 5"/>
          <p:cNvSpPr txBox="1"/>
          <p:nvPr/>
        </p:nvSpPr>
        <p:spPr>
          <a:xfrm>
            <a:off x="4391378" y="5936813"/>
            <a:ext cx="7936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Tanári instrukció: Részesedik-e az önkormányzat a központi SZJA bevételből? Milyen típusú SZJA bevételre jogosult az önkormányzat?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4809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>
          <a:xfrm>
            <a:off x="-72867" y="6388491"/>
            <a:ext cx="3702757" cy="384043"/>
          </a:xfrm>
        </p:spPr>
        <p:txBody>
          <a:bodyPr/>
          <a:lstStyle/>
          <a:p>
            <a:r>
              <a:rPr lang="hu-HU" dirty="0" smtClean="0"/>
              <a:t>2020 augusztusi állapot szerint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 rotWithShape="1">
          <a:blip r:embed="rId2"/>
          <a:srcRect l="26715" t="24684" r="25506" b="9763"/>
          <a:stretch/>
        </p:blipFill>
        <p:spPr>
          <a:xfrm>
            <a:off x="3629890" y="148654"/>
            <a:ext cx="8562110" cy="660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31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800" dirty="0" smtClean="0">
                <a:solidFill>
                  <a:schemeClr val="accent1"/>
                </a:solidFill>
              </a:rPr>
              <a:t>14. AZ </a:t>
            </a:r>
            <a:r>
              <a:rPr lang="hu-HU" sz="2800" dirty="0">
                <a:solidFill>
                  <a:schemeClr val="accent1"/>
                </a:solidFill>
              </a:rPr>
              <a:t>ÁLLAMHÁZTARTÁS ELLENŐRZÉSI RENDSZERE 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>
          <a:xfrm>
            <a:off x="0" y="740701"/>
            <a:ext cx="12192000" cy="384043"/>
          </a:xfrm>
        </p:spPr>
        <p:txBody>
          <a:bodyPr/>
          <a:lstStyle/>
          <a:p>
            <a:endParaRPr lang="hu-HU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016037315"/>
              </p:ext>
            </p:extLst>
          </p:nvPr>
        </p:nvGraphicFramePr>
        <p:xfrm>
          <a:off x="1845519" y="740701"/>
          <a:ext cx="8500962" cy="5038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zövegdoboz 3"/>
          <p:cNvSpPr txBox="1"/>
          <p:nvPr/>
        </p:nvSpPr>
        <p:spPr>
          <a:xfrm>
            <a:off x="993707" y="6138333"/>
            <a:ext cx="10476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Tanári magyarázat: Az egyes szervek feladatának jellegéről a tankönyvben talál bővebb leírást! Hasonlítsa össze a Költségvetési Tanács és a Költségvetési felügyelő feladatkörét!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3669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4000" dirty="0" smtClean="0">
                <a:solidFill>
                  <a:schemeClr val="accent1"/>
                </a:solidFill>
              </a:rPr>
              <a:t>15. Az Állami Számvevőszék</a:t>
            </a:r>
            <a:endParaRPr lang="hu-HU" sz="4000" dirty="0">
              <a:solidFill>
                <a:schemeClr val="accent1"/>
              </a:solidFill>
            </a:endParaRP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>
          <a:xfrm>
            <a:off x="0" y="1452012"/>
            <a:ext cx="12192000" cy="384043"/>
          </a:xfrm>
        </p:spPr>
        <p:txBody>
          <a:bodyPr/>
          <a:lstStyle/>
          <a:p>
            <a:r>
              <a:rPr lang="hu-HU" dirty="0" smtClean="0"/>
              <a:t>Tanári magyarázat: Az Állami Számvevőszék hosszú történelmi múltra tekint vissza, ismerje meg e történetet az alábbi </a:t>
            </a:r>
            <a:r>
              <a:rPr lang="hu-HU" dirty="0"/>
              <a:t>videó megtekintésével! </a:t>
            </a:r>
            <a:r>
              <a:rPr lang="hu-HU" dirty="0">
                <a:hlinkClick r:id="rId2"/>
              </a:rPr>
              <a:t>https://</a:t>
            </a:r>
            <a:r>
              <a:rPr lang="hu-HU" dirty="0" smtClean="0">
                <a:hlinkClick r:id="rId2"/>
              </a:rPr>
              <a:t>www.youtube.com/watch?v=8BzBtokUkns</a:t>
            </a:r>
            <a:endParaRPr lang="hu-HU" dirty="0" smtClean="0"/>
          </a:p>
          <a:p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1264354" y="2496348"/>
            <a:ext cx="8906933" cy="1977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hu-H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ÁSZ az Országgyűlés pénzügyi és gazdasági ellenőrző szerve, ellenőrzési tevékenysége során pedig minden más szervezettől független, ellenőrzéseit törvényességi, célszerűségi és eredményességi szempontok szerint végzi.</a:t>
            </a:r>
            <a:endParaRPr lang="hu-HU" sz="2800" dirty="0"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hu-HU" sz="10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hu-HU" sz="2800" dirty="0"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209168" y="5134105"/>
            <a:ext cx="118586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Tanári magyarázat: Definíció szerint az Állami Számvevőszék fő feladata az ellenőrzés. Ezen kívül azonban számos, egyéb tevékenységgel is támogatja az állami gazdálkodást. Gondolja át, melyek ezek a tevékenységek! </a:t>
            </a:r>
          </a:p>
          <a:p>
            <a:r>
              <a:rPr lang="hu-HU" dirty="0" smtClean="0"/>
              <a:t>Ebben segítségére lesz az </a:t>
            </a:r>
            <a:r>
              <a:rPr lang="hu-HU" dirty="0"/>
              <a:t>alábbi videó: </a:t>
            </a:r>
            <a:r>
              <a:rPr lang="hu-HU" dirty="0">
                <a:hlinkClick r:id="rId3"/>
              </a:rPr>
              <a:t>https://</a:t>
            </a:r>
            <a:r>
              <a:rPr lang="hu-HU" dirty="0" smtClean="0">
                <a:hlinkClick r:id="rId3"/>
              </a:rPr>
              <a:t>www.youtube.com/watch?v=ebV_cIz9DuY&amp;list=PL5DV5ATaIF_ScVtgeE1NIFuzCB9vteeyQ&amp;index=7</a:t>
            </a:r>
            <a:endParaRPr lang="hu-HU" dirty="0" smtClean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7616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11280576" y="5980960"/>
            <a:ext cx="576064" cy="607923"/>
          </a:xfrm>
          <a:prstGeom prst="rect">
            <a:avLst/>
          </a:prstGeom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-3172" y="452669"/>
            <a:ext cx="10058400" cy="71834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170"/>
            <a:endParaRPr lang="hu-HU" altLang="hu-HU" sz="2667" dirty="0">
              <a:solidFill>
                <a:srgbClr val="FF9933"/>
              </a:solidFill>
              <a:latin typeface="Arial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1930400" y="1749778"/>
            <a:ext cx="9087555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 smtClean="0"/>
          </a:p>
          <a:p>
            <a:r>
              <a:rPr lang="hu-HU" sz="4000" dirty="0" smtClean="0">
                <a:solidFill>
                  <a:schemeClr val="accent1"/>
                </a:solidFill>
              </a:rPr>
              <a:t>1. Előkérdések:</a:t>
            </a:r>
          </a:p>
          <a:p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/>
              <a:t>Milyen főbb összetevőkből áll a gazdaság?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/>
              <a:t>Milyen szerepe van a gazdaság működésében az államnak?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/>
              <a:t>Melyek az állami szektor főbb feladatai és milyen elvek és eszközök </a:t>
            </a:r>
            <a:r>
              <a:rPr lang="hu-HU" dirty="0"/>
              <a:t>m</a:t>
            </a:r>
            <a:r>
              <a:rPr lang="hu-HU" dirty="0" smtClean="0"/>
              <a:t>entén valósul meg az állami pénzgazdálkodás? </a:t>
            </a:r>
            <a:endParaRPr lang="hu-HU" dirty="0"/>
          </a:p>
          <a:p>
            <a:endParaRPr lang="hu-HU" dirty="0" smtClean="0"/>
          </a:p>
          <a:p>
            <a:r>
              <a:rPr lang="hu-HU" dirty="0"/>
              <a:t>Tanári instrukció: </a:t>
            </a:r>
            <a:r>
              <a:rPr lang="hu-HU" dirty="0" smtClean="0"/>
              <a:t>Mielőtt részletesen elmélyedne a közpénzügyek jogában, gondolkozzon el a fenti kérdéseken a következő videó segítségével! </a:t>
            </a:r>
            <a:endParaRPr lang="hu-HU" dirty="0" smtClean="0"/>
          </a:p>
          <a:p>
            <a:r>
              <a:rPr lang="hu-HU" dirty="0">
                <a:hlinkClick r:id="rId4"/>
              </a:rPr>
              <a:t>https://</a:t>
            </a:r>
            <a:r>
              <a:rPr lang="hu-HU" dirty="0" smtClean="0">
                <a:hlinkClick r:id="rId4"/>
              </a:rPr>
              <a:t>www.youtube.com/watch?v=u6IKPyi1Pvw&amp;feature=youtu.be</a:t>
            </a:r>
            <a:endParaRPr lang="hu-HU" dirty="0" smtClean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5056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dirty="0" smtClean="0"/>
              <a:t>Az Állami Számvevőszék ellenőrzése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4673600" y="34551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u-HU" dirty="0"/>
              <a:t>https://www.youtube.com/watch?v=tb1u7l9DgJI&amp;feature=youtu.be</a:t>
            </a:r>
          </a:p>
        </p:txBody>
      </p:sp>
      <p:sp>
        <p:nvSpPr>
          <p:cNvPr id="5" name="Téglalap 4"/>
          <p:cNvSpPr/>
          <p:nvPr/>
        </p:nvSpPr>
        <p:spPr>
          <a:xfrm>
            <a:off x="1625600" y="1316766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u-HU" dirty="0"/>
              <a:t>Tanári magyarázat: Tekintse meg az Országos Mentőszolgálat ellenőrzését bemutató kisfilmet! Keresse meg, hogy a költségvetési törvény mely fejezetében szerepel az Országos Mentőszolgálat! Hasonlítsa össze, a személyi és dologi kiadásaira fordított előirányzatot más szervek működésére fordított előirányzatokkal!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169334" y="4332298"/>
            <a:ext cx="115712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Tanári instrukció: Keresse meg az ÁSZ honlapján a legfrissebb zárszámadási  jelentést</a:t>
            </a:r>
            <a:r>
              <a:rPr lang="hu-HU" dirty="0"/>
              <a:t>! </a:t>
            </a:r>
            <a:r>
              <a:rPr lang="hu-HU" dirty="0" smtClean="0"/>
              <a:t>Keresse meg </a:t>
            </a:r>
          </a:p>
          <a:p>
            <a:r>
              <a:rPr lang="hu-HU" dirty="0" smtClean="0"/>
              <a:t>A </a:t>
            </a:r>
            <a:r>
              <a:rPr lang="hu-HU" dirty="0"/>
              <a:t>KORMÁNYZATI SZEKTOR UNIÓS MÓDSZERTAN SZERINTI GDP ARÁNYOS </a:t>
            </a:r>
            <a:r>
              <a:rPr lang="hu-HU" dirty="0" err="1" smtClean="0"/>
              <a:t>HIÁNYára</a:t>
            </a:r>
            <a:r>
              <a:rPr lang="hu-HU" dirty="0" smtClean="0"/>
              <a:t> irányadó </a:t>
            </a:r>
            <a:r>
              <a:rPr lang="hu-HU" dirty="0"/>
              <a:t>adatokat illetve A KORMÁNYZATI SZEKTOR UNIÓS MÓDSZERTAN SZERINTI KONSZOLIDÁLT BRUTTÓ </a:t>
            </a:r>
            <a:r>
              <a:rPr lang="hu-HU" dirty="0" err="1" smtClean="0"/>
              <a:t>ADÓSSÁGára</a:t>
            </a:r>
            <a:r>
              <a:rPr lang="hu-HU" dirty="0" smtClean="0"/>
              <a:t> </a:t>
            </a:r>
            <a:r>
              <a:rPr lang="hu-HU" dirty="0" err="1" smtClean="0"/>
              <a:t>vonakozó</a:t>
            </a:r>
            <a:r>
              <a:rPr lang="hu-HU" dirty="0" smtClean="0"/>
              <a:t> adatokat! Ismételje át az uniós pénzügyekkel kapcsolatban tanultakat!</a:t>
            </a:r>
          </a:p>
          <a:p>
            <a:r>
              <a:rPr lang="hu-HU" dirty="0" smtClean="0"/>
              <a:t>Megállító kérdés: Mit jelent az Európai Szemeszter, és hogyan kapcsolódik a magyar gazdaságpolitikai tervezés ebbe a folyamatba? Melyik az az uniós előírás, amelyre a magyar költségvetés tervezésekor figyelemmel kell lenni, különösen a költségvetési hiány és az </a:t>
            </a:r>
            <a:r>
              <a:rPr lang="hu-HU" smtClean="0"/>
              <a:t>államadósság szempontjából?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7823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73434" y="509057"/>
            <a:ext cx="11845132" cy="42121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170"/>
            <a:r>
              <a:rPr lang="hu-HU" altLang="hu-HU" sz="2800" dirty="0" smtClean="0">
                <a:solidFill>
                  <a:schemeClr val="accent1"/>
                </a:solidFill>
                <a:latin typeface="Arial"/>
              </a:rPr>
              <a:t>2. Az államháztartás fogalmi megközelítése</a:t>
            </a:r>
          </a:p>
          <a:p>
            <a:pPr defTabSz="1219170"/>
            <a:endParaRPr lang="hu-HU" altLang="hu-HU" sz="1600" dirty="0">
              <a:solidFill>
                <a:prstClr val="black"/>
              </a:solidFill>
              <a:latin typeface="Arial"/>
            </a:endParaRPr>
          </a:p>
          <a:p>
            <a:pPr defTabSz="1219170"/>
            <a:r>
              <a:rPr lang="hu-HU" altLang="hu-HU" sz="1600" dirty="0" smtClean="0">
                <a:solidFill>
                  <a:prstClr val="black"/>
                </a:solidFill>
                <a:latin typeface="Arial"/>
              </a:rPr>
              <a:t>Tanári magyarázat: Az államháztartás fogalma több szempontból is megragadható. A videó </a:t>
            </a:r>
            <a:r>
              <a:rPr lang="hu-HU" altLang="hu-HU" sz="1600" dirty="0" smtClean="0">
                <a:solidFill>
                  <a:prstClr val="black"/>
                </a:solidFill>
                <a:latin typeface="Arial"/>
              </a:rPr>
              <a:t> </a:t>
            </a:r>
            <a:r>
              <a:rPr lang="hu-HU" altLang="hu-HU" sz="1600" dirty="0" smtClean="0">
                <a:solidFill>
                  <a:prstClr val="black"/>
                </a:solidFill>
                <a:latin typeface="Arial"/>
              </a:rPr>
              <a:t>megnézését követően ismételje át a megközelítési irányokat a következő ábra segítségével</a:t>
            </a:r>
            <a:r>
              <a:rPr lang="hu-HU" altLang="hu-HU" sz="1600" dirty="0" smtClean="0">
                <a:solidFill>
                  <a:prstClr val="black"/>
                </a:solidFill>
                <a:latin typeface="Arial"/>
              </a:rPr>
              <a:t>! </a:t>
            </a:r>
          </a:p>
          <a:p>
            <a:pPr defTabSz="1219170"/>
            <a:r>
              <a:rPr lang="hu-HU" sz="1600" dirty="0" smtClean="0"/>
              <a:t>Videó</a:t>
            </a:r>
            <a:r>
              <a:rPr lang="hu-HU" sz="1600" dirty="0"/>
              <a:t>: https://www.youtube.com/watch?v=BHumDrD3sL8&amp;feature=youtu.be</a:t>
            </a:r>
          </a:p>
          <a:p>
            <a:pPr defTabSz="1219170"/>
            <a:endParaRPr lang="hu-HU" altLang="hu-HU" sz="1600" dirty="0" smtClean="0">
              <a:solidFill>
                <a:prstClr val="black"/>
              </a:solidFill>
              <a:latin typeface="Arial"/>
            </a:endParaRPr>
          </a:p>
          <a:p>
            <a:pPr defTabSz="1219170"/>
            <a:endParaRPr lang="hu-HU" altLang="hu-HU" sz="1600" dirty="0" smtClean="0">
              <a:solidFill>
                <a:prstClr val="black"/>
              </a:solidFill>
              <a:latin typeface="Arial"/>
            </a:endParaRPr>
          </a:p>
          <a:p>
            <a:pPr defTabSz="1219170"/>
            <a:endParaRPr lang="hu-HU" altLang="hu-HU" sz="1600" dirty="0">
              <a:solidFill>
                <a:prstClr val="black"/>
              </a:solidFill>
              <a:latin typeface="Arial"/>
            </a:endParaRPr>
          </a:p>
          <a:p>
            <a:pPr defTabSz="1219170"/>
            <a:endParaRPr lang="hu-HU" altLang="hu-HU" sz="1600" dirty="0" smtClean="0">
              <a:solidFill>
                <a:prstClr val="black"/>
              </a:solidFill>
              <a:latin typeface="Arial"/>
            </a:endParaRPr>
          </a:p>
          <a:p>
            <a:pPr defTabSz="1219170"/>
            <a:endParaRPr lang="hu-HU" altLang="hu-HU" sz="1600" dirty="0">
              <a:solidFill>
                <a:prstClr val="black"/>
              </a:solidFill>
              <a:latin typeface="Arial"/>
            </a:endParaRPr>
          </a:p>
          <a:p>
            <a:pPr defTabSz="1219170"/>
            <a:endParaRPr lang="hu-HU" altLang="hu-HU" sz="1600" dirty="0">
              <a:solidFill>
                <a:prstClr val="black"/>
              </a:solidFill>
              <a:latin typeface="Arial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5991758"/>
              </p:ext>
            </p:extLst>
          </p:nvPr>
        </p:nvGraphicFramePr>
        <p:xfrm>
          <a:off x="2359378" y="161148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94354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422400" y="406401"/>
            <a:ext cx="10058400" cy="42121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4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170"/>
            <a:endParaRPr lang="hu-HU" altLang="hu-HU" sz="5333" dirty="0">
              <a:solidFill>
                <a:prstClr val="black"/>
              </a:solidFill>
              <a:latin typeface="Arial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84477370"/>
              </p:ext>
            </p:extLst>
          </p:nvPr>
        </p:nvGraphicFramePr>
        <p:xfrm>
          <a:off x="107280" y="620889"/>
          <a:ext cx="11904098" cy="6022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63337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>
                <a:solidFill>
                  <a:schemeClr val="accent1"/>
                </a:solidFill>
              </a:rPr>
              <a:t>3. Az </a:t>
            </a:r>
            <a:r>
              <a:rPr lang="hu-HU" altLang="ko-KR" dirty="0">
                <a:solidFill>
                  <a:schemeClr val="accent1"/>
                </a:solidFill>
              </a:rPr>
              <a:t>államháztartás alapelvei</a:t>
            </a:r>
            <a:endParaRPr lang="ko-KR" altLang="en-US" dirty="0">
              <a:solidFill>
                <a:schemeClr val="accent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777737" y="1988777"/>
            <a:ext cx="812297" cy="812297"/>
          </a:xfrm>
          <a:prstGeom prst="ellipse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6" name="Oval 5"/>
          <p:cNvSpPr/>
          <p:nvPr/>
        </p:nvSpPr>
        <p:spPr>
          <a:xfrm>
            <a:off x="777737" y="3582829"/>
            <a:ext cx="812297" cy="812297"/>
          </a:xfrm>
          <a:prstGeom prst="ellipse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7" name="Oval 6"/>
          <p:cNvSpPr/>
          <p:nvPr/>
        </p:nvSpPr>
        <p:spPr>
          <a:xfrm>
            <a:off x="777737" y="5176880"/>
            <a:ext cx="812297" cy="812297"/>
          </a:xfrm>
          <a:prstGeom prst="ellipse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8" name="Oval 21"/>
          <p:cNvSpPr>
            <a:spLocks noChangeAspect="1"/>
          </p:cNvSpPr>
          <p:nvPr/>
        </p:nvSpPr>
        <p:spPr>
          <a:xfrm>
            <a:off x="967030" y="2176258"/>
            <a:ext cx="433711" cy="437333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9" name="Rectangle 16"/>
          <p:cNvSpPr/>
          <p:nvPr/>
        </p:nvSpPr>
        <p:spPr>
          <a:xfrm rot="2700000">
            <a:off x="1029051" y="5305441"/>
            <a:ext cx="309667" cy="55517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0" name="Rectangle 9"/>
          <p:cNvSpPr/>
          <p:nvPr/>
        </p:nvSpPr>
        <p:spPr>
          <a:xfrm>
            <a:off x="999615" y="3806673"/>
            <a:ext cx="389741" cy="36483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1" name="Oval 10"/>
          <p:cNvSpPr/>
          <p:nvPr/>
        </p:nvSpPr>
        <p:spPr>
          <a:xfrm>
            <a:off x="4470354" y="1988776"/>
            <a:ext cx="812297" cy="812297"/>
          </a:xfrm>
          <a:prstGeom prst="ellipse">
            <a:avLst/>
          </a:prstGeom>
          <a:noFill/>
          <a:ln w="508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2" name="Oval 11"/>
          <p:cNvSpPr/>
          <p:nvPr/>
        </p:nvSpPr>
        <p:spPr>
          <a:xfrm>
            <a:off x="4470354" y="3582828"/>
            <a:ext cx="812297" cy="812297"/>
          </a:xfrm>
          <a:prstGeom prst="ellipse">
            <a:avLst/>
          </a:prstGeom>
          <a:noFill/>
          <a:ln w="508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3" name="Oval 12"/>
          <p:cNvSpPr/>
          <p:nvPr/>
        </p:nvSpPr>
        <p:spPr>
          <a:xfrm>
            <a:off x="4470354" y="5176878"/>
            <a:ext cx="812297" cy="812297"/>
          </a:xfrm>
          <a:prstGeom prst="ellipse">
            <a:avLst/>
          </a:prstGeom>
          <a:noFill/>
          <a:ln w="508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4" name="Donut 24"/>
          <p:cNvSpPr/>
          <p:nvPr/>
        </p:nvSpPr>
        <p:spPr>
          <a:xfrm>
            <a:off x="4647603" y="2164160"/>
            <a:ext cx="457799" cy="46152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tx1"/>
              </a:solidFill>
            </a:endParaRPr>
          </a:p>
        </p:txBody>
      </p:sp>
      <p:sp>
        <p:nvSpPr>
          <p:cNvPr id="15" name="Teardrop 6"/>
          <p:cNvSpPr/>
          <p:nvPr/>
        </p:nvSpPr>
        <p:spPr>
          <a:xfrm rot="8100000">
            <a:off x="4677562" y="3800206"/>
            <a:ext cx="397881" cy="397881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6" name="Rounded Rectangle 7"/>
          <p:cNvSpPr/>
          <p:nvPr/>
        </p:nvSpPr>
        <p:spPr>
          <a:xfrm>
            <a:off x="4653731" y="5372607"/>
            <a:ext cx="465048" cy="401331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grpSp>
        <p:nvGrpSpPr>
          <p:cNvPr id="17" name="Group 16"/>
          <p:cNvGrpSpPr/>
          <p:nvPr/>
        </p:nvGrpSpPr>
        <p:grpSpPr>
          <a:xfrm>
            <a:off x="1795866" y="1930241"/>
            <a:ext cx="2429527" cy="1175589"/>
            <a:chOff x="1472558" y="1010101"/>
            <a:chExt cx="2765965" cy="881692"/>
          </a:xfrm>
        </p:grpSpPr>
        <p:sp>
          <p:nvSpPr>
            <p:cNvPr id="18" name="TextBox 17"/>
            <p:cNvSpPr txBox="1"/>
            <p:nvPr/>
          </p:nvSpPr>
          <p:spPr>
            <a:xfrm>
              <a:off x="1472558" y="1268545"/>
              <a:ext cx="2765965" cy="6232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72558" y="1010101"/>
              <a:ext cx="2765965" cy="2539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hu-HU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Az egységesség elve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795866" y="3524293"/>
            <a:ext cx="2429527" cy="1175589"/>
            <a:chOff x="1472558" y="1010101"/>
            <a:chExt cx="2765965" cy="881692"/>
          </a:xfrm>
        </p:grpSpPr>
        <p:sp>
          <p:nvSpPr>
            <p:cNvPr id="21" name="TextBox 20"/>
            <p:cNvSpPr txBox="1"/>
            <p:nvPr/>
          </p:nvSpPr>
          <p:spPr>
            <a:xfrm>
              <a:off x="1472558" y="1268545"/>
              <a:ext cx="2765965" cy="6232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472558" y="1010101"/>
              <a:ext cx="2765965" cy="2539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hu-HU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 valódiság elve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795866" y="5118344"/>
            <a:ext cx="2429527" cy="1175589"/>
            <a:chOff x="1472558" y="1010101"/>
            <a:chExt cx="2765965" cy="881692"/>
          </a:xfrm>
        </p:grpSpPr>
        <p:sp>
          <p:nvSpPr>
            <p:cNvPr id="24" name="TextBox 23"/>
            <p:cNvSpPr txBox="1"/>
            <p:nvPr/>
          </p:nvSpPr>
          <p:spPr>
            <a:xfrm>
              <a:off x="1472558" y="1268545"/>
              <a:ext cx="2765965" cy="6232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72558" y="1010101"/>
              <a:ext cx="2765965" cy="2539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hu-HU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 részletesség elve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490677" y="1930240"/>
            <a:ext cx="2429527" cy="1175589"/>
            <a:chOff x="1472558" y="1010101"/>
            <a:chExt cx="2765965" cy="881692"/>
          </a:xfrm>
        </p:grpSpPr>
        <p:sp>
          <p:nvSpPr>
            <p:cNvPr id="27" name="TextBox 26"/>
            <p:cNvSpPr txBox="1"/>
            <p:nvPr/>
          </p:nvSpPr>
          <p:spPr>
            <a:xfrm>
              <a:off x="1472558" y="1268545"/>
              <a:ext cx="2765965" cy="6232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472558" y="1010101"/>
              <a:ext cx="2765965" cy="2539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hu-HU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Teljesség elve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490677" y="3524292"/>
            <a:ext cx="2429527" cy="1175589"/>
            <a:chOff x="1472558" y="1010101"/>
            <a:chExt cx="2765965" cy="881692"/>
          </a:xfrm>
        </p:grpSpPr>
        <p:sp>
          <p:nvSpPr>
            <p:cNvPr id="30" name="TextBox 29"/>
            <p:cNvSpPr txBox="1"/>
            <p:nvPr/>
          </p:nvSpPr>
          <p:spPr>
            <a:xfrm>
              <a:off x="1472558" y="1268545"/>
              <a:ext cx="2765965" cy="6232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472558" y="1010101"/>
              <a:ext cx="2765965" cy="2539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hu-HU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Nyilvánosság elve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490677" y="4995232"/>
            <a:ext cx="2775868" cy="1298698"/>
            <a:chOff x="1472558" y="917769"/>
            <a:chExt cx="3160267" cy="974024"/>
          </a:xfrm>
        </p:grpSpPr>
        <p:sp>
          <p:nvSpPr>
            <p:cNvPr id="33" name="TextBox 32"/>
            <p:cNvSpPr txBox="1"/>
            <p:nvPr/>
          </p:nvSpPr>
          <p:spPr>
            <a:xfrm>
              <a:off x="1472558" y="1268545"/>
              <a:ext cx="2765965" cy="6232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472558" y="917769"/>
              <a:ext cx="3160267" cy="43858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hu-HU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Az éves költségvetés alapján való gazdálkodás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36" name="Kép 35">
            <a:extLst>
              <a:ext uri="{FF2B5EF4-FFF2-40B4-BE49-F238E27FC236}">
                <a16:creationId xmlns:a16="http://schemas.microsoft.com/office/drawing/2014/main" id="{7C8E7AE3-5E24-41F9-A775-E694E3857A5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11284104" y="5916460"/>
            <a:ext cx="576064" cy="607923"/>
          </a:xfrm>
          <a:prstGeom prst="rect">
            <a:avLst/>
          </a:prstGeom>
        </p:spPr>
      </p:pic>
      <p:sp>
        <p:nvSpPr>
          <p:cNvPr id="4" name="Szöveg hely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9513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422400" y="406401"/>
            <a:ext cx="10058400" cy="42121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4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170"/>
            <a:endParaRPr lang="hu-HU" altLang="hu-HU" sz="5333" dirty="0">
              <a:solidFill>
                <a:prstClr val="black"/>
              </a:solidFill>
              <a:latin typeface="Arial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396586981"/>
              </p:ext>
            </p:extLst>
          </p:nvPr>
        </p:nvGraphicFramePr>
        <p:xfrm>
          <a:off x="270932" y="81602"/>
          <a:ext cx="11921068" cy="67763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8575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20889" y="383823"/>
            <a:ext cx="10058400" cy="42121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1219170"/>
            <a:r>
              <a:rPr lang="hu-HU" altLang="hu-HU" sz="3600" dirty="0" smtClean="0">
                <a:solidFill>
                  <a:schemeClr val="accent1"/>
                </a:solidFill>
                <a:latin typeface="Arial"/>
              </a:rPr>
              <a:t>5. Az állami költségvetés</a:t>
            </a:r>
          </a:p>
          <a:p>
            <a:pPr algn="l" defTabSz="1219170"/>
            <a:endParaRPr lang="hu-HU" altLang="hu-HU" sz="1600" dirty="0">
              <a:solidFill>
                <a:prstClr val="black"/>
              </a:solidFill>
              <a:latin typeface="Arial"/>
            </a:endParaRPr>
          </a:p>
          <a:p>
            <a:pPr algn="l" defTabSz="1219170"/>
            <a:r>
              <a:rPr lang="hu-HU" altLang="hu-HU" sz="1600" dirty="0" smtClean="0">
                <a:solidFill>
                  <a:prstClr val="black"/>
                </a:solidFill>
                <a:latin typeface="Arial"/>
              </a:rPr>
              <a:t>Megállító kérdés: Az eddig tanult összefüggések alapján, hogyan határozná meg az állami költségvetést tartalmi és formai értelemben? Tekintse meg a videó segítségképpen!</a:t>
            </a:r>
          </a:p>
          <a:p>
            <a:pPr algn="l" defTabSz="1219170"/>
            <a:endParaRPr lang="hu-HU" altLang="hu-HU" sz="1600" dirty="0">
              <a:solidFill>
                <a:prstClr val="black"/>
              </a:solidFill>
              <a:latin typeface="Arial"/>
            </a:endParaRPr>
          </a:p>
          <a:p>
            <a:pPr algn="l" defTabSz="1219170"/>
            <a:endParaRPr lang="hu-HU" altLang="hu-HU" sz="1600" dirty="0" smtClean="0">
              <a:solidFill>
                <a:prstClr val="black"/>
              </a:solidFill>
              <a:latin typeface="Arial"/>
            </a:endParaRPr>
          </a:p>
          <a:p>
            <a:pPr algn="l" defTabSz="1219170"/>
            <a:endParaRPr lang="hu-HU" altLang="hu-HU" sz="1600" dirty="0">
              <a:solidFill>
                <a:prstClr val="black"/>
              </a:solidFill>
              <a:latin typeface="Arial"/>
            </a:endParaRPr>
          </a:p>
          <a:p>
            <a:pPr algn="l" defTabSz="1219170"/>
            <a:endParaRPr lang="hu-HU" altLang="hu-HU" sz="1600" dirty="0" smtClean="0">
              <a:solidFill>
                <a:prstClr val="black"/>
              </a:solidFill>
              <a:latin typeface="Arial"/>
            </a:endParaRPr>
          </a:p>
          <a:p>
            <a:pPr algn="l" defTabSz="1219170"/>
            <a:endParaRPr lang="hu-HU" altLang="hu-HU" sz="1600" dirty="0">
              <a:solidFill>
                <a:prstClr val="black"/>
              </a:solidFill>
              <a:latin typeface="Arial"/>
            </a:endParaRPr>
          </a:p>
          <a:p>
            <a:pPr algn="l" defTabSz="1219170"/>
            <a:endParaRPr lang="hu-HU" altLang="hu-HU" sz="1600" dirty="0" smtClean="0">
              <a:solidFill>
                <a:prstClr val="black"/>
              </a:solidFill>
              <a:latin typeface="Arial"/>
            </a:endParaRPr>
          </a:p>
          <a:p>
            <a:pPr algn="l" defTabSz="1219170"/>
            <a:r>
              <a:rPr lang="hu-HU" altLang="hu-HU" sz="1600" dirty="0" smtClean="0">
                <a:solidFill>
                  <a:prstClr val="black"/>
                </a:solidFill>
                <a:latin typeface="Arial"/>
              </a:rPr>
              <a:t>Megállító kérdés: Milyen lehet a költségvetési mérleg?</a:t>
            </a:r>
            <a:endParaRPr lang="hu-HU" altLang="hu-HU" sz="16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Téglalap 1"/>
          <p:cNvSpPr/>
          <p:nvPr/>
        </p:nvSpPr>
        <p:spPr>
          <a:xfrm>
            <a:off x="3917244" y="2236591"/>
            <a:ext cx="85682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hlinkClick r:id="rId4"/>
              </a:rPr>
              <a:t>https://</a:t>
            </a:r>
            <a:r>
              <a:rPr lang="hu-HU" dirty="0" smtClean="0">
                <a:hlinkClick r:id="rId4"/>
              </a:rPr>
              <a:t>www.youtube.com/watch?v=zCuHOcymkQI&amp;feature=youtu.be</a:t>
            </a:r>
            <a:endParaRPr lang="hu-HU" dirty="0" smtClean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5395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422400" y="406401"/>
            <a:ext cx="10058400" cy="42121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170"/>
            <a:r>
              <a:rPr lang="hu-HU" altLang="hu-HU" sz="3600" dirty="0" smtClean="0">
                <a:solidFill>
                  <a:schemeClr val="accent1"/>
                </a:solidFill>
                <a:latin typeface="Arial"/>
              </a:rPr>
              <a:t>6. A központi költségvetés szerkezeti felépítése</a:t>
            </a:r>
            <a:endParaRPr lang="hu-HU" altLang="hu-HU" sz="1600" dirty="0">
              <a:solidFill>
                <a:prstClr val="black"/>
              </a:solidFill>
              <a:latin typeface="Arial"/>
            </a:endParaRPr>
          </a:p>
          <a:p>
            <a:pPr defTabSz="1219170"/>
            <a:r>
              <a:rPr lang="hu-HU" altLang="hu-HU" sz="1600" dirty="0" smtClean="0">
                <a:solidFill>
                  <a:prstClr val="black"/>
                </a:solidFill>
                <a:latin typeface="Arial"/>
              </a:rPr>
              <a:t>Tanári magyarázat: </a:t>
            </a:r>
            <a:r>
              <a:rPr lang="hu-HU" sz="1800" dirty="0" smtClean="0">
                <a:solidFill>
                  <a:schemeClr val="accent1"/>
                </a:solidFill>
              </a:rPr>
              <a:t>A költségvetés fogalmi megragadását követően térjünk rá a </a:t>
            </a:r>
            <a:r>
              <a:rPr lang="hu-HU" sz="1800" dirty="0">
                <a:solidFill>
                  <a:schemeClr val="accent1"/>
                </a:solidFill>
              </a:rPr>
              <a:t>központi költségvetés </a:t>
            </a:r>
            <a:r>
              <a:rPr lang="hu-HU" sz="1800" dirty="0" smtClean="0">
                <a:solidFill>
                  <a:schemeClr val="accent1"/>
                </a:solidFill>
              </a:rPr>
              <a:t>szerkezeti felépítésére!</a:t>
            </a:r>
          </a:p>
          <a:p>
            <a:pPr defTabSz="1219170"/>
            <a:endParaRPr lang="hu-HU" sz="1800" dirty="0">
              <a:solidFill>
                <a:schemeClr val="accent1"/>
              </a:solidFill>
            </a:endParaRPr>
          </a:p>
          <a:p>
            <a:pPr defTabSz="1219170"/>
            <a:endParaRPr lang="hu-HU" altLang="hu-HU" sz="16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Téglalap 1"/>
          <p:cNvSpPr/>
          <p:nvPr/>
        </p:nvSpPr>
        <p:spPr>
          <a:xfrm>
            <a:off x="1828799" y="2130890"/>
            <a:ext cx="85682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u-HU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548483038"/>
              </p:ext>
            </p:extLst>
          </p:nvPr>
        </p:nvGraphicFramePr>
        <p:xfrm>
          <a:off x="1007435" y="2246489"/>
          <a:ext cx="9479943" cy="3180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zövegdoboz 3"/>
          <p:cNvSpPr txBox="1"/>
          <p:nvPr/>
        </p:nvSpPr>
        <p:spPr>
          <a:xfrm>
            <a:off x="1128889" y="5696039"/>
            <a:ext cx="104760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Tanári instrukció: Nyissa meg a hatályos költségvetési törvényt (2019. évi LXXI. Tv.), és vizsgálja meg az 1.§ szerint a bevételi és kiadási </a:t>
            </a:r>
            <a:r>
              <a:rPr lang="hu-HU" dirty="0" err="1" smtClean="0"/>
              <a:t>főösszegeket</a:t>
            </a:r>
            <a:r>
              <a:rPr lang="hu-HU" dirty="0" smtClean="0"/>
              <a:t>! Ezt követően lapozzon a 2.§-</a:t>
            </a:r>
            <a:r>
              <a:rPr lang="hu-HU" dirty="0" err="1" smtClean="0"/>
              <a:t>ban</a:t>
            </a:r>
            <a:r>
              <a:rPr lang="hu-HU" dirty="0" smtClean="0"/>
              <a:t> hivatkozott mellékletre, és vizsgáljon meg néhány fejezetet a tanult tagozódás felismerése érdekében!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4589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>
          <a:xfrm>
            <a:off x="259644" y="740701"/>
            <a:ext cx="12192000" cy="768085"/>
          </a:xfrm>
        </p:spPr>
        <p:txBody>
          <a:bodyPr/>
          <a:lstStyle/>
          <a:p>
            <a:r>
              <a:rPr lang="hu-HU" sz="4000" dirty="0" smtClean="0">
                <a:solidFill>
                  <a:schemeClr val="accent1"/>
                </a:solidFill>
              </a:rPr>
              <a:t>7. A központi költségvetés előkészítésének folyamata</a:t>
            </a:r>
            <a:endParaRPr lang="hu-HU" sz="4000" dirty="0">
              <a:solidFill>
                <a:schemeClr val="accent1"/>
              </a:solidFill>
            </a:endParaRP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>
          <a:xfrm>
            <a:off x="0" y="356658"/>
            <a:ext cx="12192000" cy="384043"/>
          </a:xfrm>
        </p:spPr>
        <p:txBody>
          <a:bodyPr/>
          <a:lstStyle/>
          <a:p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3047999" y="2828836"/>
            <a:ext cx="86247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https://coospace.uni-bge.hu/CooSpace/Scene-221357/Folder-559121/Index/2.%20Anim%C3%A1ci%C3%B3s%20vide%C3%B3hoz%20%20word%20le%C3%ADr%C3%A1s</a:t>
            </a:r>
          </a:p>
        </p:txBody>
      </p:sp>
    </p:spTree>
    <p:extLst>
      <p:ext uri="{BB962C8B-B14F-4D97-AF65-F5344CB8AC3E}">
        <p14:creationId xmlns:p14="http://schemas.microsoft.com/office/powerpoint/2010/main" val="209810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3493</TotalTime>
  <Words>1499</Words>
  <Application>Microsoft Office PowerPoint</Application>
  <PresentationFormat>Szélesvásznú</PresentationFormat>
  <Paragraphs>215</Paragraphs>
  <Slides>20</Slides>
  <Notes>10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2</vt:i4>
      </vt:variant>
      <vt:variant>
        <vt:lpstr>Diacímek</vt:lpstr>
      </vt:variant>
      <vt:variant>
        <vt:i4>20</vt:i4>
      </vt:variant>
    </vt:vector>
  </HeadingPairs>
  <TitlesOfParts>
    <vt:vector size="27" baseType="lpstr">
      <vt:lpstr>맑은 고딕</vt:lpstr>
      <vt:lpstr>Arial</vt:lpstr>
      <vt:lpstr>Arial Unicode MS</vt:lpstr>
      <vt:lpstr>Calibri</vt:lpstr>
      <vt:lpstr>Times New Roman</vt:lpstr>
      <vt:lpstr>Cover and End Slide Master</vt:lpstr>
      <vt:lpstr>Contents Slide Master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Oktató</dc:creator>
  <cp:lastModifiedBy>Dr. Kreisz Brigitta</cp:lastModifiedBy>
  <cp:revision>68</cp:revision>
  <cp:lastPrinted>2020-10-21T19:07:14Z</cp:lastPrinted>
  <dcterms:created xsi:type="dcterms:W3CDTF">2020-08-27T09:21:44Z</dcterms:created>
  <dcterms:modified xsi:type="dcterms:W3CDTF">2020-10-22T14:22:57Z</dcterms:modified>
</cp:coreProperties>
</file>